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notesMasterIdLst>
    <p:notesMasterId r:id="rId1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18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6248095" y="4640580"/>
            <a:ext cx="5486400" cy="148590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7" name="Text 5"/>
          <p:cNvSpPr/>
          <p:nvPr>
            <p:ph idx="105" type="body" hasCustomPrompt="1"/>
          </p:nvPr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8" name="Text 5"/>
          <p:cNvSpPr/>
          <p:nvPr>
            <p:ph idx="106" type="title" hasCustomPrompt="1"/>
          </p:nvPr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2800" dirty="0"/>
          </a:p>
        </p:txBody>
      </p:sp>
      <p:sp>
        <p:nvSpPr>
          <p:cNvPr id="9" name="Text 5"/>
          <p:cNvSpPr/>
          <p:nvPr>
            <p:ph idx="107" type="body" hasCustomPrompt="1"/>
          </p:nvPr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10" name="Text 5"/>
          <p:cNvSpPr/>
          <p:nvPr>
            <p:ph idx="108" type="body" hasCustomPrompt="1"/>
          </p:nvPr>
        </p:nvSpPr>
        <p:spPr>
          <a:xfrm>
            <a:off x="457200" y="1371600"/>
            <a:ext cx="5486400" cy="45720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6248095" y="1371600"/>
            <a:ext cx="5486400" cy="30861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2" name="Text 5"/>
          <p:cNvSpPr/>
          <p:nvPr>
            <p:ph idx="110" type="body" hasCustomPrompt="1"/>
          </p:nvPr>
        </p:nvSpPr>
        <p:spPr>
          <a:xfrm>
            <a:off x="6430975" y="4732020"/>
            <a:ext cx="5120640" cy="13030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180_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6248095" y="4640580"/>
            <a:ext cx="5486400" cy="148590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2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1280160"/>
            <a:ext cx="3474720" cy="48463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7" name="Text 5"/>
          <p:cNvSpPr/>
          <p:nvPr>
            <p:ph idx="105" type="body" hasCustomPrompt="1"/>
          </p:nvPr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8" name="Text 5"/>
          <p:cNvSpPr/>
          <p:nvPr>
            <p:ph idx="106" type="title" hasCustomPrompt="1"/>
          </p:nvPr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2800" dirty="0"/>
          </a:p>
        </p:txBody>
      </p:sp>
      <p:sp>
        <p:nvSpPr>
          <p:cNvPr id="9" name="Text 5"/>
          <p:cNvSpPr/>
          <p:nvPr>
            <p:ph idx="107" type="body" hasCustomPrompt="1"/>
          </p:nvPr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10" name="Text 5"/>
          <p:cNvSpPr/>
          <p:nvPr>
            <p:ph idx="108" type="body" hasCustomPrompt="1"/>
          </p:nvPr>
        </p:nvSpPr>
        <p:spPr>
          <a:xfrm>
            <a:off x="640080" y="1463040"/>
            <a:ext cx="3108960" cy="448056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  <p:sp>
        <p:nvSpPr>
          <p:cNvPr id="11" name="Text 5"/>
          <p:cNvSpPr/>
          <p:nvPr>
            <p:ph idx="109" type="body" hasCustomPrompt="1"/>
          </p:nvPr>
        </p:nvSpPr>
        <p:spPr>
          <a:xfrm>
            <a:off x="4206240" y="1280160"/>
            <a:ext cx="7315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  <p:sp>
        <p:nvSpPr>
          <p:cNvPr id="12" name="Text 5"/>
          <p:cNvSpPr/>
          <p:nvPr>
            <p:ph idx="110" hasCustomPrompt="1"/>
          </p:nvPr>
        </p:nvSpPr>
        <p:spPr>
          <a:xfrm>
            <a:off x="4206240" y="1600200"/>
            <a:ext cx="7525512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3" name="Text 5"/>
          <p:cNvSpPr/>
          <p:nvPr>
            <p:ph idx="111" type="body" hasCustomPrompt="1"/>
          </p:nvPr>
        </p:nvSpPr>
        <p:spPr>
          <a:xfrm>
            <a:off x="4206240" y="3794760"/>
            <a:ext cx="7315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  <p:sp>
        <p:nvSpPr>
          <p:cNvPr id="14" name="Text 5"/>
          <p:cNvSpPr/>
          <p:nvPr>
            <p:ph idx="112" hasCustomPrompt="1"/>
          </p:nvPr>
        </p:nvSpPr>
        <p:spPr>
          <a:xfrm>
            <a:off x="4206240" y="4114800"/>
            <a:ext cx="7525512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219_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1280160"/>
            <a:ext cx="3474720" cy="48463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15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2834640"/>
            <a:ext cx="11274552" cy="36576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7" name="Text 5"/>
          <p:cNvSpPr/>
          <p:nvPr>
            <p:ph idx="105" type="body" hasCustomPrompt="1"/>
          </p:nvPr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8" name="Text 5"/>
          <p:cNvSpPr/>
          <p:nvPr>
            <p:ph idx="106" type="title" hasCustomPrompt="1"/>
          </p:nvPr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2800" dirty="0"/>
          </a:p>
        </p:txBody>
      </p:sp>
      <p:sp>
        <p:nvSpPr>
          <p:cNvPr id="9" name="Text 5"/>
          <p:cNvSpPr/>
          <p:nvPr>
            <p:ph idx="107" type="body" hasCustomPrompt="1"/>
          </p:nvPr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10" name="Text 5"/>
          <p:cNvSpPr/>
          <p:nvPr>
            <p:ph idx="108" type="body" hasCustomPrompt="1"/>
          </p:nvPr>
        </p:nvSpPr>
        <p:spPr>
          <a:xfrm>
            <a:off x="457200" y="1371600"/>
            <a:ext cx="5486400" cy="128016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  <p:sp>
        <p:nvSpPr>
          <p:cNvPr id="11" name="Text 5"/>
          <p:cNvSpPr/>
          <p:nvPr>
            <p:ph idx="109" type="body" hasCustomPrompt="1"/>
          </p:nvPr>
        </p:nvSpPr>
        <p:spPr>
          <a:xfrm>
            <a:off x="6245352" y="1371600"/>
            <a:ext cx="5486400" cy="128016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  <p:sp>
        <p:nvSpPr>
          <p:cNvPr id="12" name="Text 5"/>
          <p:cNvSpPr/>
          <p:nvPr>
            <p:ph idx="110" type="body" hasCustomPrompt="1"/>
          </p:nvPr>
        </p:nvSpPr>
        <p:spPr>
          <a:xfrm>
            <a:off x="457200" y="2834640"/>
            <a:ext cx="5486400" cy="36576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  <p:sp>
        <p:nvSpPr>
          <p:cNvPr id="13" name="Text 5"/>
          <p:cNvSpPr/>
          <p:nvPr>
            <p:ph idx="111" hasCustomPrompt="1"/>
          </p:nvPr>
        </p:nvSpPr>
        <p:spPr>
          <a:xfrm>
            <a:off x="457200" y="3200400"/>
            <a:ext cx="11274552" cy="2743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156_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2834640"/>
            <a:ext cx="11274552" cy="36576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5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8686800" y="1371600"/>
            <a:ext cx="3044952" cy="475488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7" name="Text 5"/>
          <p:cNvSpPr/>
          <p:nvPr>
            <p:ph idx="105" type="body" hasCustomPrompt="1"/>
          </p:nvPr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8" name="Text 5"/>
          <p:cNvSpPr/>
          <p:nvPr>
            <p:ph idx="106" type="title" hasCustomPrompt="1"/>
          </p:nvPr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2800" dirty="0"/>
          </a:p>
        </p:txBody>
      </p:sp>
      <p:sp>
        <p:nvSpPr>
          <p:cNvPr id="9" name="Text 5"/>
          <p:cNvSpPr/>
          <p:nvPr>
            <p:ph idx="107" type="body" hasCustomPrompt="1"/>
          </p:nvPr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10" name="Text 5"/>
          <p:cNvSpPr/>
          <p:nvPr>
            <p:ph idx="108" type="chart" hasCustomPrompt="1"/>
          </p:nvPr>
        </p:nvSpPr>
        <p:spPr>
          <a:xfrm>
            <a:off x="457200" y="1371600"/>
            <a:ext cx="7772400" cy="32004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1" name="Text 5"/>
          <p:cNvSpPr/>
          <p:nvPr>
            <p:ph idx="109" type="body" hasCustomPrompt="1"/>
          </p:nvPr>
        </p:nvSpPr>
        <p:spPr>
          <a:xfrm>
            <a:off x="457200" y="4754880"/>
            <a:ext cx="374904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  <p:sp>
        <p:nvSpPr>
          <p:cNvPr id="12" name="Text 5"/>
          <p:cNvSpPr/>
          <p:nvPr>
            <p:ph idx="110" type="body" hasCustomPrompt="1"/>
          </p:nvPr>
        </p:nvSpPr>
        <p:spPr>
          <a:xfrm>
            <a:off x="4480560" y="4754880"/>
            <a:ext cx="374904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  <p:sp>
        <p:nvSpPr>
          <p:cNvPr id="13" name="Text 5"/>
          <p:cNvSpPr/>
          <p:nvPr>
            <p:ph idx="111" type="body" hasCustomPrompt="1"/>
          </p:nvPr>
        </p:nvSpPr>
        <p:spPr>
          <a:xfrm>
            <a:off x="8869680" y="1554480"/>
            <a:ext cx="2679192" cy="43891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55_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8686800" y="1371600"/>
            <a:ext cx="3044952" cy="475488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MASTER_2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651760"/>
            <a:ext cx="5486400" cy="16459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6245352" y="2651760"/>
            <a:ext cx="5486400" cy="16459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4480560"/>
            <a:ext cx="5486400" cy="16459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5" name="Shape 3"/>
          <p:cNvSpPr/>
          <p:nvPr/>
        </p:nvSpPr>
        <p:spPr>
          <a:xfrm>
            <a:off x="6245352" y="4480560"/>
            <a:ext cx="5486400" cy="16459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2651760"/>
            <a:ext cx="91440" cy="164592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7" name="Shape 5"/>
          <p:cNvSpPr/>
          <p:nvPr/>
        </p:nvSpPr>
        <p:spPr>
          <a:xfrm>
            <a:off x="6245352" y="2651760"/>
            <a:ext cx="91440" cy="16459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8" name="Shape 6"/>
          <p:cNvSpPr/>
          <p:nvPr/>
        </p:nvSpPr>
        <p:spPr>
          <a:xfrm>
            <a:off x="457200" y="4480560"/>
            <a:ext cx="91440" cy="164592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9" name="Shape 7"/>
          <p:cNvSpPr/>
          <p:nvPr/>
        </p:nvSpPr>
        <p:spPr>
          <a:xfrm>
            <a:off x="6245352" y="4480560"/>
            <a:ext cx="91440" cy="16459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0" name="Shape 8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1" name="Shape 9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2" name="Text 10"/>
          <p:cNvSpPr/>
          <p:nvPr>
            <p:ph idx="110" type="body" hasCustomPrompt="1"/>
          </p:nvPr>
        </p:nvSpPr>
        <p:spPr>
          <a:xfrm>
            <a:off x="685800" y="2788920"/>
            <a:ext cx="512064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3" name="Text 10"/>
          <p:cNvSpPr/>
          <p:nvPr>
            <p:ph idx="111" type="body" hasCustomPrompt="1"/>
          </p:nvPr>
        </p:nvSpPr>
        <p:spPr>
          <a:xfrm>
            <a:off x="6473952" y="2788920"/>
            <a:ext cx="512064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4" name="Text 10"/>
          <p:cNvSpPr/>
          <p:nvPr>
            <p:ph idx="112" type="body" hasCustomPrompt="1"/>
          </p:nvPr>
        </p:nvSpPr>
        <p:spPr>
          <a:xfrm>
            <a:off x="685800" y="4617720"/>
            <a:ext cx="512064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0"/>
          <p:cNvSpPr/>
          <p:nvPr>
            <p:ph idx="113" type="body" hasCustomPrompt="1"/>
          </p:nvPr>
        </p:nvSpPr>
        <p:spPr>
          <a:xfrm>
            <a:off x="6473952" y="4617720"/>
            <a:ext cx="512064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6" name="Text 10"/>
          <p:cNvSpPr/>
          <p:nvPr>
            <p:ph idx="114" type="body" hasCustomPrompt="1"/>
          </p:nvPr>
        </p:nvSpPr>
        <p:spPr>
          <a:xfrm>
            <a:off x="457200" y="1389888"/>
            <a:ext cx="11277295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7" name="Text 10"/>
          <p:cNvSpPr/>
          <p:nvPr>
            <p:ph idx="115" type="body" hasCustomPrompt="1"/>
          </p:nvPr>
        </p:nvSpPr>
        <p:spPr>
          <a:xfrm>
            <a:off x="457200" y="1737360"/>
            <a:ext cx="11277295" cy="7315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8" name="Text 10"/>
          <p:cNvSpPr/>
          <p:nvPr>
            <p:ph idx="116" type="body" hasCustomPrompt="1"/>
          </p:nvPr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19" name="Text 10"/>
          <p:cNvSpPr/>
          <p:nvPr>
            <p:ph idx="117" type="title" hasCustomPrompt="1"/>
          </p:nvPr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2800" dirty="0"/>
          </a:p>
        </p:txBody>
      </p:sp>
      <p:sp>
        <p:nvSpPr>
          <p:cNvPr id="20" name="Text 10"/>
          <p:cNvSpPr/>
          <p:nvPr>
            <p:ph idx="118" type="body" hasCustomPrompt="1"/>
          </p:nvPr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MASTER_28_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2651760"/>
            <a:ext cx="5486400" cy="16459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6245352" y="2651760"/>
            <a:ext cx="5486400" cy="16459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4480560"/>
            <a:ext cx="5486400" cy="16459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5" name="Shape 3"/>
          <p:cNvSpPr/>
          <p:nvPr/>
        </p:nvSpPr>
        <p:spPr>
          <a:xfrm>
            <a:off x="6245352" y="4480560"/>
            <a:ext cx="5486400" cy="16459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2651760"/>
            <a:ext cx="91440" cy="164592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7" name="Shape 5"/>
          <p:cNvSpPr/>
          <p:nvPr/>
        </p:nvSpPr>
        <p:spPr>
          <a:xfrm>
            <a:off x="6245352" y="2651760"/>
            <a:ext cx="91440" cy="16459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8" name="Shape 6"/>
          <p:cNvSpPr/>
          <p:nvPr/>
        </p:nvSpPr>
        <p:spPr>
          <a:xfrm>
            <a:off x="457200" y="4480560"/>
            <a:ext cx="91440" cy="164592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9" name="Shape 7"/>
          <p:cNvSpPr/>
          <p:nvPr/>
        </p:nvSpPr>
        <p:spPr>
          <a:xfrm>
            <a:off x="6245352" y="4480560"/>
            <a:ext cx="91440" cy="16459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0" name="Shape 8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1" name="Shape 9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MASTER_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840480" cy="685800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3" name="Shape 1"/>
          <p:cNvSpPr/>
          <p:nvPr/>
        </p:nvSpPr>
        <p:spPr>
          <a:xfrm>
            <a:off x="3840480" y="0"/>
            <a:ext cx="365760" cy="685800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Text 2"/>
          <p:cNvSpPr/>
          <p:nvPr>
            <p:ph idx="102" type="body" hasCustomPrompt="1"/>
          </p:nvPr>
        </p:nvSpPr>
        <p:spPr>
          <a:xfrm>
            <a:off x="4754880" y="1774850"/>
            <a:ext cx="6858000" cy="22860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60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6000" dirty="0"/>
          </a:p>
        </p:txBody>
      </p:sp>
      <p:sp>
        <p:nvSpPr>
          <p:cNvPr id="5" name="Text 2"/>
          <p:cNvSpPr/>
          <p:nvPr>
            <p:ph idx="103" type="body" hasCustomPrompt="1"/>
          </p:nvPr>
        </p:nvSpPr>
        <p:spPr>
          <a:xfrm>
            <a:off x="4754880" y="4170578"/>
            <a:ext cx="6858000" cy="10972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2800" dirty="0"/>
          </a:p>
        </p:txBody>
      </p:sp>
      <p:sp>
        <p:nvSpPr>
          <p:cNvPr id="6" name="Text 2"/>
          <p:cNvSpPr/>
          <p:nvPr>
            <p:ph idx="104" type="body" hasCustomPrompt="1"/>
          </p:nvPr>
        </p:nvSpPr>
        <p:spPr>
          <a:xfrm>
            <a:off x="457200" y="731520"/>
            <a:ext cx="292608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4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400" dirty="0"/>
          </a:p>
        </p:txBody>
      </p:sp>
      <p:sp>
        <p:nvSpPr>
          <p:cNvPr id="7" name="Text 2"/>
          <p:cNvSpPr/>
          <p:nvPr>
            <p:ph idx="105" type="body" hasCustomPrompt="1"/>
          </p:nvPr>
        </p:nvSpPr>
        <p:spPr>
          <a:xfrm>
            <a:off x="457200" y="5486400"/>
            <a:ext cx="2926080" cy="10972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3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731520" y="4937760"/>
            <a:ext cx="3200400" cy="54864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5" name="Shape 3"/>
          <p:cNvSpPr/>
          <p:nvPr/>
        </p:nvSpPr>
        <p:spPr>
          <a:xfrm>
            <a:off x="4389120" y="5303520"/>
            <a:ext cx="7040880" cy="7315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7" name="Shape 5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8" name="Text 6"/>
          <p:cNvSpPr/>
          <p:nvPr>
            <p:ph idx="106" type="body" hasCustomPrompt="1"/>
          </p:nvPr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9" name="Text 6"/>
          <p:cNvSpPr/>
          <p:nvPr>
            <p:ph idx="107" type="title" hasCustomPrompt="1"/>
          </p:nvPr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2800" dirty="0"/>
          </a:p>
        </p:txBody>
      </p:sp>
      <p:sp>
        <p:nvSpPr>
          <p:cNvPr id="10" name="Text 6"/>
          <p:cNvSpPr/>
          <p:nvPr>
            <p:ph idx="108" type="body" hasCustomPrompt="1"/>
          </p:nvPr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11" name="Text 6"/>
          <p:cNvSpPr/>
          <p:nvPr>
            <p:ph idx="109" hasCustomPrompt="1"/>
          </p:nvPr>
        </p:nvSpPr>
        <p:spPr>
          <a:xfrm>
            <a:off x="731520" y="1645920"/>
            <a:ext cx="3200400" cy="32004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2" name="Text 6"/>
          <p:cNvSpPr/>
          <p:nvPr>
            <p:ph idx="110" type="body" hasCustomPrompt="1"/>
          </p:nvPr>
        </p:nvSpPr>
        <p:spPr>
          <a:xfrm>
            <a:off x="731520" y="4937760"/>
            <a:ext cx="3200400" cy="54864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  <p:sp>
        <p:nvSpPr>
          <p:cNvPr id="13" name="Text 6"/>
          <p:cNvSpPr/>
          <p:nvPr>
            <p:ph idx="111" type="body" hasCustomPrompt="1"/>
          </p:nvPr>
        </p:nvSpPr>
        <p:spPr>
          <a:xfrm>
            <a:off x="4389120" y="1645920"/>
            <a:ext cx="7040880" cy="109728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  <p:sp>
        <p:nvSpPr>
          <p:cNvPr id="14" name="Text 6"/>
          <p:cNvSpPr/>
          <p:nvPr>
            <p:ph idx="112" type="body" hasCustomPrompt="1"/>
          </p:nvPr>
        </p:nvSpPr>
        <p:spPr>
          <a:xfrm>
            <a:off x="4389120" y="2834640"/>
            <a:ext cx="7040880" cy="219456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  <p:sp>
        <p:nvSpPr>
          <p:cNvPr id="15" name="Text 6"/>
          <p:cNvSpPr/>
          <p:nvPr>
            <p:ph idx="113" type="body" hasCustomPrompt="1"/>
          </p:nvPr>
        </p:nvSpPr>
        <p:spPr>
          <a:xfrm>
            <a:off x="4572000" y="5394960"/>
            <a:ext cx="6675120" cy="54864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34_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731520" y="4937760"/>
            <a:ext cx="3200400" cy="54864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5" name="Shape 3"/>
          <p:cNvSpPr/>
          <p:nvPr/>
        </p:nvSpPr>
        <p:spPr>
          <a:xfrm>
            <a:off x="4389120" y="5303520"/>
            <a:ext cx="7040880" cy="7315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7" name="Shape 5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26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1371600"/>
            <a:ext cx="3200400" cy="46634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7" name="Text 5"/>
          <p:cNvSpPr/>
          <p:nvPr>
            <p:ph idx="105" type="body" hasCustomPrompt="1"/>
          </p:nvPr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8" name="Text 5"/>
          <p:cNvSpPr/>
          <p:nvPr>
            <p:ph idx="106" type="title" hasCustomPrompt="1"/>
          </p:nvPr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2800" dirty="0"/>
          </a:p>
        </p:txBody>
      </p:sp>
      <p:sp>
        <p:nvSpPr>
          <p:cNvPr id="9" name="Text 5"/>
          <p:cNvSpPr/>
          <p:nvPr>
            <p:ph idx="107" type="body" hasCustomPrompt="1"/>
          </p:nvPr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10" name="Text 5"/>
          <p:cNvSpPr/>
          <p:nvPr>
            <p:ph idx="108" type="body" hasCustomPrompt="1"/>
          </p:nvPr>
        </p:nvSpPr>
        <p:spPr>
          <a:xfrm>
            <a:off x="640080" y="1554480"/>
            <a:ext cx="2834640" cy="429768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  <p:sp>
        <p:nvSpPr>
          <p:cNvPr id="11" name="Text 5"/>
          <p:cNvSpPr/>
          <p:nvPr>
            <p:ph idx="109" type="chart" hasCustomPrompt="1"/>
          </p:nvPr>
        </p:nvSpPr>
        <p:spPr>
          <a:xfrm>
            <a:off x="3931920" y="1371600"/>
            <a:ext cx="3840480" cy="25603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2" name="Text 5"/>
          <p:cNvSpPr/>
          <p:nvPr>
            <p:ph idx="110" type="body" hasCustomPrompt="1"/>
          </p:nvPr>
        </p:nvSpPr>
        <p:spPr>
          <a:xfrm>
            <a:off x="3931920" y="4114800"/>
            <a:ext cx="3840480" cy="192024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  <p:sp>
        <p:nvSpPr>
          <p:cNvPr id="13" name="Text 5"/>
          <p:cNvSpPr/>
          <p:nvPr>
            <p:ph idx="111" type="chart" hasCustomPrompt="1"/>
          </p:nvPr>
        </p:nvSpPr>
        <p:spPr>
          <a:xfrm>
            <a:off x="8046720" y="1371600"/>
            <a:ext cx="3657600" cy="25603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4" name="Text 5"/>
          <p:cNvSpPr/>
          <p:nvPr>
            <p:ph idx="112" type="body" hasCustomPrompt="1"/>
          </p:nvPr>
        </p:nvSpPr>
        <p:spPr>
          <a:xfrm>
            <a:off x="8046720" y="4114800"/>
            <a:ext cx="3657600" cy="192024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261_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1371600"/>
            <a:ext cx="3200400" cy="46634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MASTER_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920240"/>
            <a:ext cx="2560320" cy="73152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2651760"/>
            <a:ext cx="2560320" cy="292608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5577840"/>
            <a:ext cx="2560320" cy="457200"/>
          </a:xfrm>
          <a:prstGeom prst="rect">
            <a:avLst/>
          </a:prstGeom>
          <a:solidFill>
            <a:srgbClr val="26396A"/>
          </a:solidFill>
          <a:ln/>
        </p:spPr>
      </p:sp>
      <p:sp>
        <p:nvSpPr>
          <p:cNvPr id="5" name="Shape 3"/>
          <p:cNvSpPr/>
          <p:nvPr/>
        </p:nvSpPr>
        <p:spPr>
          <a:xfrm>
            <a:off x="3200400" y="1920240"/>
            <a:ext cx="2560320" cy="73152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6" name="Shape 4"/>
          <p:cNvSpPr/>
          <p:nvPr/>
        </p:nvSpPr>
        <p:spPr>
          <a:xfrm>
            <a:off x="3200400" y="2651760"/>
            <a:ext cx="2560320" cy="292608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7" name="Shape 5"/>
          <p:cNvSpPr/>
          <p:nvPr/>
        </p:nvSpPr>
        <p:spPr>
          <a:xfrm>
            <a:off x="3200400" y="5577840"/>
            <a:ext cx="2560320" cy="45720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8" name="Shape 6"/>
          <p:cNvSpPr/>
          <p:nvPr/>
        </p:nvSpPr>
        <p:spPr>
          <a:xfrm>
            <a:off x="5943600" y="1920240"/>
            <a:ext cx="2560320" cy="73152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9" name="Shape 7"/>
          <p:cNvSpPr/>
          <p:nvPr/>
        </p:nvSpPr>
        <p:spPr>
          <a:xfrm>
            <a:off x="5943600" y="2651760"/>
            <a:ext cx="2560320" cy="292608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0" name="Shape 8"/>
          <p:cNvSpPr/>
          <p:nvPr/>
        </p:nvSpPr>
        <p:spPr>
          <a:xfrm>
            <a:off x="5943600" y="5577840"/>
            <a:ext cx="2560320" cy="45720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11" name="Shape 9"/>
          <p:cNvSpPr/>
          <p:nvPr/>
        </p:nvSpPr>
        <p:spPr>
          <a:xfrm>
            <a:off x="8686800" y="1920240"/>
            <a:ext cx="2560320" cy="73152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12" name="Shape 10"/>
          <p:cNvSpPr/>
          <p:nvPr/>
        </p:nvSpPr>
        <p:spPr>
          <a:xfrm>
            <a:off x="8686800" y="2651760"/>
            <a:ext cx="2560320" cy="292608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3" name="Shape 11"/>
          <p:cNvSpPr/>
          <p:nvPr/>
        </p:nvSpPr>
        <p:spPr>
          <a:xfrm>
            <a:off x="8686800" y="5577840"/>
            <a:ext cx="2560320" cy="45720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14" name="Shape 12"/>
          <p:cNvSpPr/>
          <p:nvPr/>
        </p:nvSpPr>
        <p:spPr>
          <a:xfrm>
            <a:off x="457200" y="1188720"/>
            <a:ext cx="11274552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5" name="Shape 13"/>
          <p:cNvSpPr/>
          <p:nvPr/>
        </p:nvSpPr>
        <p:spPr>
          <a:xfrm>
            <a:off x="457200" y="6309360"/>
            <a:ext cx="11274552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6" name="Text 14"/>
          <p:cNvSpPr/>
          <p:nvPr>
            <p:ph idx="114" type="body" hasCustomPrompt="1"/>
          </p:nvPr>
        </p:nvSpPr>
        <p:spPr>
          <a:xfrm>
            <a:off x="457200" y="1325880"/>
            <a:ext cx="11274552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7" name="Text 14"/>
          <p:cNvSpPr/>
          <p:nvPr>
            <p:ph idx="115" type="body" hasCustomPrompt="1"/>
          </p:nvPr>
        </p:nvSpPr>
        <p:spPr>
          <a:xfrm>
            <a:off x="457200" y="1920240"/>
            <a:ext cx="2560320" cy="7315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ctr" indent="0" marL="0">
              <a:buNone/>
              <a:def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ctr" indent="0" marL="0">
              <a:buNone/>
            </a:pPr>
            <a:endParaRPr lang="en-US" sz="1100" dirty="0"/>
          </a:p>
        </p:txBody>
      </p:sp>
      <p:sp>
        <p:nvSpPr>
          <p:cNvPr id="18" name="Text 14"/>
          <p:cNvSpPr/>
          <p:nvPr>
            <p:ph idx="116" type="body" hasCustomPrompt="1"/>
          </p:nvPr>
        </p:nvSpPr>
        <p:spPr>
          <a:xfrm>
            <a:off x="548640" y="2834640"/>
            <a:ext cx="2377440" cy="2560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100" dirty="0"/>
          </a:p>
        </p:txBody>
      </p:sp>
      <p:sp>
        <p:nvSpPr>
          <p:cNvPr id="19" name="Text 14"/>
          <p:cNvSpPr/>
          <p:nvPr>
            <p:ph idx="117" type="body" hasCustomPrompt="1"/>
          </p:nvPr>
        </p:nvSpPr>
        <p:spPr>
          <a:xfrm>
            <a:off x="457200" y="5577840"/>
            <a:ext cx="256032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ctr" indent="0" marL="0">
              <a:buNone/>
              <a:def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ctr" indent="0" marL="0">
              <a:buNone/>
            </a:pPr>
            <a:endParaRPr lang="en-US" sz="1100" dirty="0"/>
          </a:p>
        </p:txBody>
      </p:sp>
      <p:sp>
        <p:nvSpPr>
          <p:cNvPr id="20" name="Text 14"/>
          <p:cNvSpPr/>
          <p:nvPr>
            <p:ph idx="118" type="body" hasCustomPrompt="1"/>
          </p:nvPr>
        </p:nvSpPr>
        <p:spPr>
          <a:xfrm>
            <a:off x="3200400" y="1920240"/>
            <a:ext cx="2560320" cy="7315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ctr" indent="0" marL="0">
              <a:buNone/>
              <a:def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ctr" indent="0" marL="0">
              <a:buNone/>
            </a:pPr>
            <a:endParaRPr lang="en-US" sz="1100" dirty="0"/>
          </a:p>
        </p:txBody>
      </p:sp>
      <p:sp>
        <p:nvSpPr>
          <p:cNvPr id="21" name="Text 14"/>
          <p:cNvSpPr/>
          <p:nvPr>
            <p:ph idx="119" type="body" hasCustomPrompt="1"/>
          </p:nvPr>
        </p:nvSpPr>
        <p:spPr>
          <a:xfrm>
            <a:off x="3291840" y="2834640"/>
            <a:ext cx="2377440" cy="2560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100" dirty="0"/>
          </a:p>
        </p:txBody>
      </p:sp>
      <p:sp>
        <p:nvSpPr>
          <p:cNvPr id="22" name="Text 14"/>
          <p:cNvSpPr/>
          <p:nvPr>
            <p:ph idx="120" type="body" hasCustomPrompt="1"/>
          </p:nvPr>
        </p:nvSpPr>
        <p:spPr>
          <a:xfrm>
            <a:off x="3200400" y="5577840"/>
            <a:ext cx="256032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ctr" indent="0" marL="0">
              <a:buNone/>
              <a:def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ctr" indent="0" marL="0">
              <a:buNone/>
            </a:pPr>
            <a:endParaRPr lang="en-US" sz="1100" dirty="0"/>
          </a:p>
        </p:txBody>
      </p:sp>
      <p:sp>
        <p:nvSpPr>
          <p:cNvPr id="23" name="Text 14"/>
          <p:cNvSpPr/>
          <p:nvPr>
            <p:ph idx="121" type="body" hasCustomPrompt="1"/>
          </p:nvPr>
        </p:nvSpPr>
        <p:spPr>
          <a:xfrm>
            <a:off x="5943600" y="1920240"/>
            <a:ext cx="2560320" cy="7315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ctr" indent="0" marL="0">
              <a:buNone/>
              <a:def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ctr" indent="0" marL="0">
              <a:buNone/>
            </a:pPr>
            <a:endParaRPr lang="en-US" sz="1100" dirty="0"/>
          </a:p>
        </p:txBody>
      </p:sp>
      <p:sp>
        <p:nvSpPr>
          <p:cNvPr id="24" name="Text 14"/>
          <p:cNvSpPr/>
          <p:nvPr>
            <p:ph idx="122" type="body" hasCustomPrompt="1"/>
          </p:nvPr>
        </p:nvSpPr>
        <p:spPr>
          <a:xfrm>
            <a:off x="6035040" y="2834640"/>
            <a:ext cx="2377440" cy="2560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100" dirty="0"/>
          </a:p>
        </p:txBody>
      </p:sp>
      <p:sp>
        <p:nvSpPr>
          <p:cNvPr id="25" name="Text 14"/>
          <p:cNvSpPr/>
          <p:nvPr>
            <p:ph idx="123" type="body" hasCustomPrompt="1"/>
          </p:nvPr>
        </p:nvSpPr>
        <p:spPr>
          <a:xfrm>
            <a:off x="5943600" y="5577840"/>
            <a:ext cx="256032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ctr" indent="0" marL="0">
              <a:buNone/>
              <a:def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ctr" indent="0" marL="0">
              <a:buNone/>
            </a:pPr>
            <a:endParaRPr lang="en-US" sz="1100" dirty="0"/>
          </a:p>
        </p:txBody>
      </p:sp>
      <p:sp>
        <p:nvSpPr>
          <p:cNvPr id="26" name="Text 14"/>
          <p:cNvSpPr/>
          <p:nvPr>
            <p:ph idx="124" type="body" hasCustomPrompt="1"/>
          </p:nvPr>
        </p:nvSpPr>
        <p:spPr>
          <a:xfrm>
            <a:off x="8686800" y="1920240"/>
            <a:ext cx="2560320" cy="7315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ctr" indent="0" marL="0">
              <a:buNone/>
              <a:def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ctr" indent="0" marL="0">
              <a:buNone/>
            </a:pPr>
            <a:endParaRPr lang="en-US" sz="1100" dirty="0"/>
          </a:p>
        </p:txBody>
      </p:sp>
      <p:sp>
        <p:nvSpPr>
          <p:cNvPr id="27" name="Text 14"/>
          <p:cNvSpPr/>
          <p:nvPr>
            <p:ph idx="125" type="body" hasCustomPrompt="1"/>
          </p:nvPr>
        </p:nvSpPr>
        <p:spPr>
          <a:xfrm>
            <a:off x="8778240" y="2834640"/>
            <a:ext cx="2377440" cy="2560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100" dirty="0"/>
          </a:p>
        </p:txBody>
      </p:sp>
      <p:sp>
        <p:nvSpPr>
          <p:cNvPr id="28" name="Text 14"/>
          <p:cNvSpPr/>
          <p:nvPr>
            <p:ph idx="126" type="body" hasCustomPrompt="1"/>
          </p:nvPr>
        </p:nvSpPr>
        <p:spPr>
          <a:xfrm>
            <a:off x="8686800" y="5577840"/>
            <a:ext cx="256032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ctr" indent="0" marL="0">
              <a:buNone/>
              <a:def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ctr" indent="0" marL="0">
              <a:buNone/>
            </a:pPr>
            <a:endParaRPr lang="en-US" sz="1100" dirty="0"/>
          </a:p>
        </p:txBody>
      </p:sp>
      <p:sp>
        <p:nvSpPr>
          <p:cNvPr id="29" name="Text 14"/>
          <p:cNvSpPr/>
          <p:nvPr>
            <p:ph idx="127" type="body" hasCustomPrompt="1"/>
          </p:nvPr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30" name="Text 14"/>
          <p:cNvSpPr/>
          <p:nvPr>
            <p:ph idx="128" type="title" hasCustomPrompt="1"/>
          </p:nvPr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2800" dirty="0"/>
          </a:p>
        </p:txBody>
      </p:sp>
      <p:sp>
        <p:nvSpPr>
          <p:cNvPr id="31" name="Text 14"/>
          <p:cNvSpPr/>
          <p:nvPr>
            <p:ph idx="129" type="body" hasCustomPrompt="1"/>
          </p:nvPr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MASTER_21_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920240"/>
            <a:ext cx="2560320" cy="73152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2651760"/>
            <a:ext cx="2560320" cy="292608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5577840"/>
            <a:ext cx="2560320" cy="457200"/>
          </a:xfrm>
          <a:prstGeom prst="rect">
            <a:avLst/>
          </a:prstGeom>
          <a:solidFill>
            <a:srgbClr val="26396A"/>
          </a:solidFill>
          <a:ln/>
        </p:spPr>
      </p:sp>
      <p:sp>
        <p:nvSpPr>
          <p:cNvPr id="5" name="Shape 3"/>
          <p:cNvSpPr/>
          <p:nvPr/>
        </p:nvSpPr>
        <p:spPr>
          <a:xfrm>
            <a:off x="3200400" y="1920240"/>
            <a:ext cx="2560320" cy="73152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6" name="Shape 4"/>
          <p:cNvSpPr/>
          <p:nvPr/>
        </p:nvSpPr>
        <p:spPr>
          <a:xfrm>
            <a:off x="3200400" y="2651760"/>
            <a:ext cx="2560320" cy="292608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7" name="Shape 5"/>
          <p:cNvSpPr/>
          <p:nvPr/>
        </p:nvSpPr>
        <p:spPr>
          <a:xfrm>
            <a:off x="3200400" y="5577840"/>
            <a:ext cx="2560320" cy="45720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8" name="Shape 6"/>
          <p:cNvSpPr/>
          <p:nvPr/>
        </p:nvSpPr>
        <p:spPr>
          <a:xfrm>
            <a:off x="5943600" y="1920240"/>
            <a:ext cx="2560320" cy="73152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9" name="Shape 7"/>
          <p:cNvSpPr/>
          <p:nvPr/>
        </p:nvSpPr>
        <p:spPr>
          <a:xfrm>
            <a:off x="5943600" y="2651760"/>
            <a:ext cx="2560320" cy="292608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0" name="Shape 8"/>
          <p:cNvSpPr/>
          <p:nvPr/>
        </p:nvSpPr>
        <p:spPr>
          <a:xfrm>
            <a:off x="5943600" y="5577840"/>
            <a:ext cx="2560320" cy="45720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11" name="Shape 9"/>
          <p:cNvSpPr/>
          <p:nvPr/>
        </p:nvSpPr>
        <p:spPr>
          <a:xfrm>
            <a:off x="8686800" y="1920240"/>
            <a:ext cx="2560320" cy="73152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12" name="Shape 10"/>
          <p:cNvSpPr/>
          <p:nvPr/>
        </p:nvSpPr>
        <p:spPr>
          <a:xfrm>
            <a:off x="8686800" y="2651760"/>
            <a:ext cx="2560320" cy="292608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3" name="Shape 11"/>
          <p:cNvSpPr/>
          <p:nvPr/>
        </p:nvSpPr>
        <p:spPr>
          <a:xfrm>
            <a:off x="8686800" y="5577840"/>
            <a:ext cx="2560320" cy="45720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14" name="Shape 12"/>
          <p:cNvSpPr/>
          <p:nvPr/>
        </p:nvSpPr>
        <p:spPr>
          <a:xfrm>
            <a:off x="457200" y="1188720"/>
            <a:ext cx="11274552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5" name="Shape 13"/>
          <p:cNvSpPr/>
          <p:nvPr/>
        </p:nvSpPr>
        <p:spPr>
          <a:xfrm>
            <a:off x="457200" y="6309360"/>
            <a:ext cx="11274552" cy="9144"/>
          </a:xfrm>
          <a:prstGeom prst="rect">
            <a:avLst/>
          </a:prstGeom>
          <a:solidFill>
            <a:srgbClr val="B1BBCC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Text 2"/>
          <p:cNvSpPr/>
          <p:nvPr>
            <p:ph idx="102" type="body" hasCustomPrompt="1"/>
          </p:nvPr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798CA8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5" name="Text 2"/>
          <p:cNvSpPr/>
          <p:nvPr>
            <p:ph idx="103" type="title" hasCustomPrompt="1"/>
          </p:nvPr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2800" dirty="0"/>
          </a:p>
        </p:txBody>
      </p:sp>
      <p:sp>
        <p:nvSpPr>
          <p:cNvPr id="6" name="Text 2"/>
          <p:cNvSpPr/>
          <p:nvPr>
            <p:ph idx="104" type="body" hasCustomPrompt="1"/>
          </p:nvPr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798CA8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MASTER_2_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840480" cy="685800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3" name="Shape 1"/>
          <p:cNvSpPr/>
          <p:nvPr/>
        </p:nvSpPr>
        <p:spPr>
          <a:xfrm>
            <a:off x="3840480" y="0"/>
            <a:ext cx="365760" cy="6858000"/>
          </a:xfrm>
          <a:prstGeom prst="rect">
            <a:avLst/>
          </a:prstGeom>
          <a:solidFill>
            <a:srgbClr val="B1BBCC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MASTER_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10996"/>
            <a:ext cx="11277295" cy="530352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3" name="Shape 1"/>
          <p:cNvSpPr/>
          <p:nvPr/>
        </p:nvSpPr>
        <p:spPr>
          <a:xfrm>
            <a:off x="6089904" y="1554480"/>
            <a:ext cx="9144" cy="43891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914400" y="187452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5" name="Shape 3"/>
          <p:cNvSpPr/>
          <p:nvPr/>
        </p:nvSpPr>
        <p:spPr>
          <a:xfrm>
            <a:off x="914400" y="228600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914400" y="269748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7" name="Shape 5"/>
          <p:cNvSpPr/>
          <p:nvPr/>
        </p:nvSpPr>
        <p:spPr>
          <a:xfrm>
            <a:off x="914400" y="310896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8" name="Shape 6"/>
          <p:cNvSpPr/>
          <p:nvPr/>
        </p:nvSpPr>
        <p:spPr>
          <a:xfrm>
            <a:off x="914400" y="352044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9" name="Shape 7"/>
          <p:cNvSpPr/>
          <p:nvPr/>
        </p:nvSpPr>
        <p:spPr>
          <a:xfrm>
            <a:off x="914400" y="393192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0" name="Shape 8"/>
          <p:cNvSpPr/>
          <p:nvPr/>
        </p:nvSpPr>
        <p:spPr>
          <a:xfrm>
            <a:off x="914400" y="434340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1" name="Shape 9"/>
          <p:cNvSpPr/>
          <p:nvPr/>
        </p:nvSpPr>
        <p:spPr>
          <a:xfrm>
            <a:off x="914400" y="475488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2" name="Shape 10"/>
          <p:cNvSpPr/>
          <p:nvPr/>
        </p:nvSpPr>
        <p:spPr>
          <a:xfrm>
            <a:off x="914400" y="516636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3" name="Shape 11"/>
          <p:cNvSpPr/>
          <p:nvPr/>
        </p:nvSpPr>
        <p:spPr>
          <a:xfrm>
            <a:off x="914400" y="557784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4" name="Shape 12"/>
          <p:cNvSpPr/>
          <p:nvPr/>
        </p:nvSpPr>
        <p:spPr>
          <a:xfrm>
            <a:off x="6702552" y="187452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5" name="Shape 13"/>
          <p:cNvSpPr/>
          <p:nvPr/>
        </p:nvSpPr>
        <p:spPr>
          <a:xfrm>
            <a:off x="6702552" y="228600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6" name="Shape 14"/>
          <p:cNvSpPr/>
          <p:nvPr/>
        </p:nvSpPr>
        <p:spPr>
          <a:xfrm>
            <a:off x="6702552" y="269748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7" name="Shape 15"/>
          <p:cNvSpPr/>
          <p:nvPr/>
        </p:nvSpPr>
        <p:spPr>
          <a:xfrm>
            <a:off x="6702552" y="310896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8" name="Shape 16"/>
          <p:cNvSpPr/>
          <p:nvPr/>
        </p:nvSpPr>
        <p:spPr>
          <a:xfrm>
            <a:off x="6702552" y="352044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9" name="Shape 17"/>
          <p:cNvSpPr/>
          <p:nvPr/>
        </p:nvSpPr>
        <p:spPr>
          <a:xfrm>
            <a:off x="6702552" y="393192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20" name="Shape 18"/>
          <p:cNvSpPr/>
          <p:nvPr/>
        </p:nvSpPr>
        <p:spPr>
          <a:xfrm>
            <a:off x="6702552" y="434340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21" name="Shape 19"/>
          <p:cNvSpPr/>
          <p:nvPr/>
        </p:nvSpPr>
        <p:spPr>
          <a:xfrm>
            <a:off x="6702552" y="475488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22" name="Shape 20"/>
          <p:cNvSpPr/>
          <p:nvPr/>
        </p:nvSpPr>
        <p:spPr>
          <a:xfrm>
            <a:off x="6702552" y="516636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23" name="Shape 21"/>
          <p:cNvSpPr/>
          <p:nvPr/>
        </p:nvSpPr>
        <p:spPr>
          <a:xfrm>
            <a:off x="6702552" y="557784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24" name="Text 22"/>
          <p:cNvSpPr/>
          <p:nvPr>
            <p:ph idx="122" type="title" hasCustomPrompt="1"/>
          </p:nvPr>
        </p:nvSpPr>
        <p:spPr>
          <a:xfrm>
            <a:off x="457200" y="365760"/>
            <a:ext cx="11277295" cy="7315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25" name="Text 22"/>
          <p:cNvSpPr/>
          <p:nvPr>
            <p:ph idx="123" type="body" hasCustomPrompt="1"/>
          </p:nvPr>
        </p:nvSpPr>
        <p:spPr>
          <a:xfrm>
            <a:off x="914400" y="155448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26" name="Text 22"/>
          <p:cNvSpPr/>
          <p:nvPr>
            <p:ph idx="124" type="body" hasCustomPrompt="1"/>
          </p:nvPr>
        </p:nvSpPr>
        <p:spPr>
          <a:xfrm>
            <a:off x="5303520" y="155448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27" name="Text 22"/>
          <p:cNvSpPr/>
          <p:nvPr>
            <p:ph idx="125" type="body" hasCustomPrompt="1"/>
          </p:nvPr>
        </p:nvSpPr>
        <p:spPr>
          <a:xfrm>
            <a:off x="914400" y="196596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28" name="Text 22"/>
          <p:cNvSpPr/>
          <p:nvPr>
            <p:ph idx="126" type="body" hasCustomPrompt="1"/>
          </p:nvPr>
        </p:nvSpPr>
        <p:spPr>
          <a:xfrm>
            <a:off x="5303520" y="196596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29" name="Text 22"/>
          <p:cNvSpPr/>
          <p:nvPr>
            <p:ph idx="127" type="body" hasCustomPrompt="1"/>
          </p:nvPr>
        </p:nvSpPr>
        <p:spPr>
          <a:xfrm>
            <a:off x="914400" y="237744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30" name="Text 22"/>
          <p:cNvSpPr/>
          <p:nvPr>
            <p:ph idx="128" type="body" hasCustomPrompt="1"/>
          </p:nvPr>
        </p:nvSpPr>
        <p:spPr>
          <a:xfrm>
            <a:off x="5303520" y="237744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31" name="Text 22"/>
          <p:cNvSpPr/>
          <p:nvPr>
            <p:ph idx="129" type="body" hasCustomPrompt="1"/>
          </p:nvPr>
        </p:nvSpPr>
        <p:spPr>
          <a:xfrm>
            <a:off x="914400" y="278892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32" name="Text 22"/>
          <p:cNvSpPr/>
          <p:nvPr>
            <p:ph idx="130" type="body" hasCustomPrompt="1"/>
          </p:nvPr>
        </p:nvSpPr>
        <p:spPr>
          <a:xfrm>
            <a:off x="5303520" y="278892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33" name="Text 22"/>
          <p:cNvSpPr/>
          <p:nvPr>
            <p:ph idx="131" type="body" hasCustomPrompt="1"/>
          </p:nvPr>
        </p:nvSpPr>
        <p:spPr>
          <a:xfrm>
            <a:off x="914400" y="320040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34" name="Text 22"/>
          <p:cNvSpPr/>
          <p:nvPr>
            <p:ph idx="132" type="body" hasCustomPrompt="1"/>
          </p:nvPr>
        </p:nvSpPr>
        <p:spPr>
          <a:xfrm>
            <a:off x="5303520" y="320040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35" name="Text 22"/>
          <p:cNvSpPr/>
          <p:nvPr>
            <p:ph idx="133" type="body" hasCustomPrompt="1"/>
          </p:nvPr>
        </p:nvSpPr>
        <p:spPr>
          <a:xfrm>
            <a:off x="914400" y="361188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36" name="Text 22"/>
          <p:cNvSpPr/>
          <p:nvPr>
            <p:ph idx="134" type="body" hasCustomPrompt="1"/>
          </p:nvPr>
        </p:nvSpPr>
        <p:spPr>
          <a:xfrm>
            <a:off x="5303520" y="361188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37" name="Text 22"/>
          <p:cNvSpPr/>
          <p:nvPr>
            <p:ph idx="135" type="body" hasCustomPrompt="1"/>
          </p:nvPr>
        </p:nvSpPr>
        <p:spPr>
          <a:xfrm>
            <a:off x="914400" y="402336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38" name="Text 22"/>
          <p:cNvSpPr/>
          <p:nvPr>
            <p:ph idx="136" type="body" hasCustomPrompt="1"/>
          </p:nvPr>
        </p:nvSpPr>
        <p:spPr>
          <a:xfrm>
            <a:off x="5303520" y="402336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39" name="Text 22"/>
          <p:cNvSpPr/>
          <p:nvPr>
            <p:ph idx="137" type="body" hasCustomPrompt="1"/>
          </p:nvPr>
        </p:nvSpPr>
        <p:spPr>
          <a:xfrm>
            <a:off x="914400" y="443484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40" name="Text 22"/>
          <p:cNvSpPr/>
          <p:nvPr>
            <p:ph idx="138" type="body" hasCustomPrompt="1"/>
          </p:nvPr>
        </p:nvSpPr>
        <p:spPr>
          <a:xfrm>
            <a:off x="5303520" y="443484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41" name="Text 22"/>
          <p:cNvSpPr/>
          <p:nvPr>
            <p:ph idx="139" type="body" hasCustomPrompt="1"/>
          </p:nvPr>
        </p:nvSpPr>
        <p:spPr>
          <a:xfrm>
            <a:off x="914400" y="484632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42" name="Text 22"/>
          <p:cNvSpPr/>
          <p:nvPr>
            <p:ph idx="140" type="body" hasCustomPrompt="1"/>
          </p:nvPr>
        </p:nvSpPr>
        <p:spPr>
          <a:xfrm>
            <a:off x="530352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43" name="Text 22"/>
          <p:cNvSpPr/>
          <p:nvPr>
            <p:ph idx="141" type="body" hasCustomPrompt="1"/>
          </p:nvPr>
        </p:nvSpPr>
        <p:spPr>
          <a:xfrm>
            <a:off x="914400" y="525780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44" name="Text 22"/>
          <p:cNvSpPr/>
          <p:nvPr>
            <p:ph idx="142" type="body" hasCustomPrompt="1"/>
          </p:nvPr>
        </p:nvSpPr>
        <p:spPr>
          <a:xfrm>
            <a:off x="5303520" y="525780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45" name="Text 22"/>
          <p:cNvSpPr/>
          <p:nvPr>
            <p:ph idx="143" type="body" hasCustomPrompt="1"/>
          </p:nvPr>
        </p:nvSpPr>
        <p:spPr>
          <a:xfrm>
            <a:off x="6702552" y="155448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46" name="Text 22"/>
          <p:cNvSpPr/>
          <p:nvPr>
            <p:ph idx="144" type="body" hasCustomPrompt="1"/>
          </p:nvPr>
        </p:nvSpPr>
        <p:spPr>
          <a:xfrm>
            <a:off x="11091672" y="155448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47" name="Text 22"/>
          <p:cNvSpPr/>
          <p:nvPr>
            <p:ph idx="145" type="body" hasCustomPrompt="1"/>
          </p:nvPr>
        </p:nvSpPr>
        <p:spPr>
          <a:xfrm>
            <a:off x="6702552" y="196596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48" name="Text 22"/>
          <p:cNvSpPr/>
          <p:nvPr>
            <p:ph idx="146" type="body" hasCustomPrompt="1"/>
          </p:nvPr>
        </p:nvSpPr>
        <p:spPr>
          <a:xfrm>
            <a:off x="11091672" y="196596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49" name="Text 22"/>
          <p:cNvSpPr/>
          <p:nvPr>
            <p:ph idx="147" type="body" hasCustomPrompt="1"/>
          </p:nvPr>
        </p:nvSpPr>
        <p:spPr>
          <a:xfrm>
            <a:off x="6702552" y="237744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50" name="Text 22"/>
          <p:cNvSpPr/>
          <p:nvPr>
            <p:ph idx="148" type="body" hasCustomPrompt="1"/>
          </p:nvPr>
        </p:nvSpPr>
        <p:spPr>
          <a:xfrm>
            <a:off x="11091672" y="237744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51" name="Text 22"/>
          <p:cNvSpPr/>
          <p:nvPr>
            <p:ph idx="149" type="body" hasCustomPrompt="1"/>
          </p:nvPr>
        </p:nvSpPr>
        <p:spPr>
          <a:xfrm>
            <a:off x="6702552" y="278892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52" name="Text 22"/>
          <p:cNvSpPr/>
          <p:nvPr>
            <p:ph idx="150" type="body" hasCustomPrompt="1"/>
          </p:nvPr>
        </p:nvSpPr>
        <p:spPr>
          <a:xfrm>
            <a:off x="11091672" y="278892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53" name="Text 22"/>
          <p:cNvSpPr/>
          <p:nvPr>
            <p:ph idx="151" type="body" hasCustomPrompt="1"/>
          </p:nvPr>
        </p:nvSpPr>
        <p:spPr>
          <a:xfrm>
            <a:off x="6702552" y="320040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54" name="Text 22"/>
          <p:cNvSpPr/>
          <p:nvPr>
            <p:ph idx="152" type="body" hasCustomPrompt="1"/>
          </p:nvPr>
        </p:nvSpPr>
        <p:spPr>
          <a:xfrm>
            <a:off x="11091672" y="320040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55" name="Text 22"/>
          <p:cNvSpPr/>
          <p:nvPr>
            <p:ph idx="153" type="body" hasCustomPrompt="1"/>
          </p:nvPr>
        </p:nvSpPr>
        <p:spPr>
          <a:xfrm>
            <a:off x="6702552" y="361188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56" name="Text 22"/>
          <p:cNvSpPr/>
          <p:nvPr>
            <p:ph idx="154" type="body" hasCustomPrompt="1"/>
          </p:nvPr>
        </p:nvSpPr>
        <p:spPr>
          <a:xfrm>
            <a:off x="11091672" y="361188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57" name="Text 22"/>
          <p:cNvSpPr/>
          <p:nvPr>
            <p:ph idx="155" type="body" hasCustomPrompt="1"/>
          </p:nvPr>
        </p:nvSpPr>
        <p:spPr>
          <a:xfrm>
            <a:off x="6702552" y="402336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58" name="Text 22"/>
          <p:cNvSpPr/>
          <p:nvPr>
            <p:ph idx="156" type="body" hasCustomPrompt="1"/>
          </p:nvPr>
        </p:nvSpPr>
        <p:spPr>
          <a:xfrm>
            <a:off x="11091672" y="402336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59" name="Text 22"/>
          <p:cNvSpPr/>
          <p:nvPr>
            <p:ph idx="157" type="body" hasCustomPrompt="1"/>
          </p:nvPr>
        </p:nvSpPr>
        <p:spPr>
          <a:xfrm>
            <a:off x="6702552" y="443484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60" name="Text 22"/>
          <p:cNvSpPr/>
          <p:nvPr>
            <p:ph idx="158" type="body" hasCustomPrompt="1"/>
          </p:nvPr>
        </p:nvSpPr>
        <p:spPr>
          <a:xfrm>
            <a:off x="11091672" y="443484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61" name="Text 22"/>
          <p:cNvSpPr/>
          <p:nvPr>
            <p:ph idx="159" type="body" hasCustomPrompt="1"/>
          </p:nvPr>
        </p:nvSpPr>
        <p:spPr>
          <a:xfrm>
            <a:off x="6702552" y="484632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62" name="Text 22"/>
          <p:cNvSpPr/>
          <p:nvPr>
            <p:ph idx="160" type="body" hasCustomPrompt="1"/>
          </p:nvPr>
        </p:nvSpPr>
        <p:spPr>
          <a:xfrm>
            <a:off x="11091672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63" name="Text 22"/>
          <p:cNvSpPr/>
          <p:nvPr>
            <p:ph idx="161" type="body" hasCustomPrompt="1"/>
          </p:nvPr>
        </p:nvSpPr>
        <p:spPr>
          <a:xfrm>
            <a:off x="6702552" y="5257800"/>
            <a:ext cx="41148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64" name="Text 22"/>
          <p:cNvSpPr/>
          <p:nvPr>
            <p:ph idx="162" type="body" hasCustomPrompt="1"/>
          </p:nvPr>
        </p:nvSpPr>
        <p:spPr>
          <a:xfrm>
            <a:off x="11091672" y="5257800"/>
            <a:ext cx="45720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MASTER_4_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10996"/>
            <a:ext cx="11277295" cy="530352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3" name="Shape 1"/>
          <p:cNvSpPr/>
          <p:nvPr/>
        </p:nvSpPr>
        <p:spPr>
          <a:xfrm>
            <a:off x="6089904" y="1554480"/>
            <a:ext cx="9144" cy="438912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914400" y="187452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5" name="Shape 3"/>
          <p:cNvSpPr/>
          <p:nvPr/>
        </p:nvSpPr>
        <p:spPr>
          <a:xfrm>
            <a:off x="914400" y="228600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914400" y="269748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7" name="Shape 5"/>
          <p:cNvSpPr/>
          <p:nvPr/>
        </p:nvSpPr>
        <p:spPr>
          <a:xfrm>
            <a:off x="914400" y="310896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8" name="Shape 6"/>
          <p:cNvSpPr/>
          <p:nvPr/>
        </p:nvSpPr>
        <p:spPr>
          <a:xfrm>
            <a:off x="914400" y="352044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9" name="Shape 7"/>
          <p:cNvSpPr/>
          <p:nvPr/>
        </p:nvSpPr>
        <p:spPr>
          <a:xfrm>
            <a:off x="914400" y="393192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0" name="Shape 8"/>
          <p:cNvSpPr/>
          <p:nvPr/>
        </p:nvSpPr>
        <p:spPr>
          <a:xfrm>
            <a:off x="914400" y="434340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1" name="Shape 9"/>
          <p:cNvSpPr/>
          <p:nvPr/>
        </p:nvSpPr>
        <p:spPr>
          <a:xfrm>
            <a:off x="914400" y="475488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2" name="Shape 10"/>
          <p:cNvSpPr/>
          <p:nvPr/>
        </p:nvSpPr>
        <p:spPr>
          <a:xfrm>
            <a:off x="914400" y="516636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3" name="Shape 11"/>
          <p:cNvSpPr/>
          <p:nvPr/>
        </p:nvSpPr>
        <p:spPr>
          <a:xfrm>
            <a:off x="914400" y="557784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4" name="Shape 12"/>
          <p:cNvSpPr/>
          <p:nvPr/>
        </p:nvSpPr>
        <p:spPr>
          <a:xfrm>
            <a:off x="6702552" y="187452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5" name="Shape 13"/>
          <p:cNvSpPr/>
          <p:nvPr/>
        </p:nvSpPr>
        <p:spPr>
          <a:xfrm>
            <a:off x="6702552" y="228600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6" name="Shape 14"/>
          <p:cNvSpPr/>
          <p:nvPr/>
        </p:nvSpPr>
        <p:spPr>
          <a:xfrm>
            <a:off x="6702552" y="269748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7" name="Shape 15"/>
          <p:cNvSpPr/>
          <p:nvPr/>
        </p:nvSpPr>
        <p:spPr>
          <a:xfrm>
            <a:off x="6702552" y="310896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8" name="Shape 16"/>
          <p:cNvSpPr/>
          <p:nvPr/>
        </p:nvSpPr>
        <p:spPr>
          <a:xfrm>
            <a:off x="6702552" y="352044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9" name="Shape 17"/>
          <p:cNvSpPr/>
          <p:nvPr/>
        </p:nvSpPr>
        <p:spPr>
          <a:xfrm>
            <a:off x="6702552" y="393192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20" name="Shape 18"/>
          <p:cNvSpPr/>
          <p:nvPr/>
        </p:nvSpPr>
        <p:spPr>
          <a:xfrm>
            <a:off x="6702552" y="434340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21" name="Shape 19"/>
          <p:cNvSpPr/>
          <p:nvPr/>
        </p:nvSpPr>
        <p:spPr>
          <a:xfrm>
            <a:off x="6702552" y="475488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22" name="Shape 20"/>
          <p:cNvSpPr/>
          <p:nvPr/>
        </p:nvSpPr>
        <p:spPr>
          <a:xfrm>
            <a:off x="6702552" y="516636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23" name="Shape 21"/>
          <p:cNvSpPr/>
          <p:nvPr/>
        </p:nvSpPr>
        <p:spPr>
          <a:xfrm>
            <a:off x="6702552" y="5577840"/>
            <a:ext cx="4846320" cy="9144"/>
          </a:xfrm>
          <a:prstGeom prst="rect">
            <a:avLst/>
          </a:prstGeom>
          <a:solidFill>
            <a:srgbClr val="B1BBCC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MASTER_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114800" cy="685800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3" name="Shape 1"/>
          <p:cNvSpPr/>
          <p:nvPr/>
        </p:nvSpPr>
        <p:spPr>
          <a:xfrm>
            <a:off x="4114800" y="0"/>
            <a:ext cx="301752" cy="685800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5029200" y="4226357"/>
            <a:ext cx="1371600" cy="73152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5" name="Text 3"/>
          <p:cNvSpPr/>
          <p:nvPr>
            <p:ph idx="103" type="body" hasCustomPrompt="1"/>
          </p:nvPr>
        </p:nvSpPr>
        <p:spPr>
          <a:xfrm>
            <a:off x="457200" y="25603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ctr" indent="0" marL="0">
              <a:buNone/>
              <a:defRPr lang="en-US" sz="16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ctr" indent="0" marL="0">
              <a:buNone/>
            </a:pPr>
            <a:endParaRPr lang="en-US" sz="1600" dirty="0"/>
          </a:p>
        </p:txBody>
      </p:sp>
      <p:sp>
        <p:nvSpPr>
          <p:cNvPr id="6" name="Text 3"/>
          <p:cNvSpPr/>
          <p:nvPr>
            <p:ph idx="104" type="body" hasCustomPrompt="1"/>
          </p:nvPr>
        </p:nvSpPr>
        <p:spPr>
          <a:xfrm>
            <a:off x="457200" y="2926080"/>
            <a:ext cx="3200400" cy="18288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ctr" indent="0" marL="0">
              <a:buNone/>
              <a:defRPr lang="en-US" sz="12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ctr" indent="0" marL="0">
              <a:buNone/>
            </a:pPr>
            <a:endParaRPr lang="en-US" sz="12000" dirty="0"/>
          </a:p>
        </p:txBody>
      </p:sp>
      <p:sp>
        <p:nvSpPr>
          <p:cNvPr id="7" name="Text 3"/>
          <p:cNvSpPr/>
          <p:nvPr>
            <p:ph idx="105" type="title" hasCustomPrompt="1"/>
          </p:nvPr>
        </p:nvSpPr>
        <p:spPr>
          <a:xfrm>
            <a:off x="5029200" y="2560320"/>
            <a:ext cx="640080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4800" dirty="0"/>
          </a:p>
        </p:txBody>
      </p:sp>
      <p:sp>
        <p:nvSpPr>
          <p:cNvPr id="8" name="Text 3"/>
          <p:cNvSpPr/>
          <p:nvPr>
            <p:ph idx="106" type="body" hasCustomPrompt="1"/>
          </p:nvPr>
        </p:nvSpPr>
        <p:spPr>
          <a:xfrm>
            <a:off x="5029200" y="4413809"/>
            <a:ext cx="64008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20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20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MASTER_3_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114800" cy="685800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3" name="Shape 1"/>
          <p:cNvSpPr/>
          <p:nvPr/>
        </p:nvSpPr>
        <p:spPr>
          <a:xfrm>
            <a:off x="4114800" y="0"/>
            <a:ext cx="301752" cy="685800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5029200" y="4226357"/>
            <a:ext cx="1371600" cy="73152"/>
          </a:xfrm>
          <a:prstGeom prst="rect">
            <a:avLst/>
          </a:prstGeom>
          <a:solidFill>
            <a:srgbClr val="B1BBCC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MASTER_5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44184" y="2377440"/>
            <a:ext cx="100584" cy="365760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256032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6428232" y="256032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342900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6428232" y="342900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7" name="Shape 5"/>
          <p:cNvSpPr/>
          <p:nvPr/>
        </p:nvSpPr>
        <p:spPr>
          <a:xfrm>
            <a:off x="457200" y="429768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8" name="Shape 6"/>
          <p:cNvSpPr/>
          <p:nvPr/>
        </p:nvSpPr>
        <p:spPr>
          <a:xfrm>
            <a:off x="6428232" y="429768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9" name="Shape 7"/>
          <p:cNvSpPr/>
          <p:nvPr/>
        </p:nvSpPr>
        <p:spPr>
          <a:xfrm>
            <a:off x="457200" y="516636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0" name="Shape 8"/>
          <p:cNvSpPr/>
          <p:nvPr/>
        </p:nvSpPr>
        <p:spPr>
          <a:xfrm>
            <a:off x="6428232" y="516636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1" name="Shape 9"/>
          <p:cNvSpPr/>
          <p:nvPr/>
        </p:nvSpPr>
        <p:spPr>
          <a:xfrm>
            <a:off x="5998464" y="2852928"/>
            <a:ext cx="182880" cy="18288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12" name="Shape 10"/>
          <p:cNvSpPr/>
          <p:nvPr/>
        </p:nvSpPr>
        <p:spPr>
          <a:xfrm>
            <a:off x="5998464" y="3721608"/>
            <a:ext cx="182880" cy="18288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13" name="Shape 11"/>
          <p:cNvSpPr/>
          <p:nvPr/>
        </p:nvSpPr>
        <p:spPr>
          <a:xfrm>
            <a:off x="5998464" y="4590288"/>
            <a:ext cx="182880" cy="18288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14" name="Shape 12"/>
          <p:cNvSpPr/>
          <p:nvPr/>
        </p:nvSpPr>
        <p:spPr>
          <a:xfrm>
            <a:off x="5998464" y="5458968"/>
            <a:ext cx="182880" cy="18288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15" name="Shape 13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6" name="Shape 14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7" name="Text 15"/>
          <p:cNvSpPr/>
          <p:nvPr>
            <p:ph idx="115" type="body" hasCustomPrompt="1"/>
          </p:nvPr>
        </p:nvSpPr>
        <p:spPr>
          <a:xfrm>
            <a:off x="457200" y="1463040"/>
            <a:ext cx="11274552" cy="5486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8" name="Text 15"/>
          <p:cNvSpPr/>
          <p:nvPr>
            <p:ph idx="116" type="body" hasCustomPrompt="1"/>
          </p:nvPr>
        </p:nvSpPr>
        <p:spPr>
          <a:xfrm>
            <a:off x="457200" y="2103120"/>
            <a:ext cx="530352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19" name="Text 15"/>
          <p:cNvSpPr/>
          <p:nvPr>
            <p:ph idx="117" type="body" hasCustomPrompt="1"/>
          </p:nvPr>
        </p:nvSpPr>
        <p:spPr>
          <a:xfrm>
            <a:off x="6428232" y="2103120"/>
            <a:ext cx="5303520" cy="27432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20" name="Text 15"/>
          <p:cNvSpPr/>
          <p:nvPr>
            <p:ph idx="118" type="body" hasCustomPrompt="1"/>
          </p:nvPr>
        </p:nvSpPr>
        <p:spPr>
          <a:xfrm>
            <a:off x="548640" y="2651760"/>
            <a:ext cx="5120640" cy="59436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21" name="Text 15"/>
          <p:cNvSpPr/>
          <p:nvPr>
            <p:ph idx="119" type="body" hasCustomPrompt="1"/>
          </p:nvPr>
        </p:nvSpPr>
        <p:spPr>
          <a:xfrm>
            <a:off x="6519672" y="2651760"/>
            <a:ext cx="5120640" cy="59436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22" name="Text 15"/>
          <p:cNvSpPr/>
          <p:nvPr>
            <p:ph idx="120" type="body" hasCustomPrompt="1"/>
          </p:nvPr>
        </p:nvSpPr>
        <p:spPr>
          <a:xfrm>
            <a:off x="548640" y="3520440"/>
            <a:ext cx="5120640" cy="59436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23" name="Text 15"/>
          <p:cNvSpPr/>
          <p:nvPr>
            <p:ph idx="121" type="body" hasCustomPrompt="1"/>
          </p:nvPr>
        </p:nvSpPr>
        <p:spPr>
          <a:xfrm>
            <a:off x="6519672" y="3520440"/>
            <a:ext cx="5120640" cy="59436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24" name="Text 15"/>
          <p:cNvSpPr/>
          <p:nvPr>
            <p:ph idx="122" type="body" hasCustomPrompt="1"/>
          </p:nvPr>
        </p:nvSpPr>
        <p:spPr>
          <a:xfrm>
            <a:off x="548640" y="4389120"/>
            <a:ext cx="5120640" cy="59436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25" name="Text 15"/>
          <p:cNvSpPr/>
          <p:nvPr>
            <p:ph idx="123" type="body" hasCustomPrompt="1"/>
          </p:nvPr>
        </p:nvSpPr>
        <p:spPr>
          <a:xfrm>
            <a:off x="6519672" y="4389120"/>
            <a:ext cx="5120640" cy="59436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26" name="Text 15"/>
          <p:cNvSpPr/>
          <p:nvPr>
            <p:ph idx="124" type="body" hasCustomPrompt="1"/>
          </p:nvPr>
        </p:nvSpPr>
        <p:spPr>
          <a:xfrm>
            <a:off x="548640" y="5257800"/>
            <a:ext cx="5120640" cy="59436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  <p:sp>
        <p:nvSpPr>
          <p:cNvPr id="27" name="Text 15"/>
          <p:cNvSpPr/>
          <p:nvPr>
            <p:ph idx="125" type="body" hasCustomPrompt="1"/>
          </p:nvPr>
        </p:nvSpPr>
        <p:spPr>
          <a:xfrm>
            <a:off x="6519672" y="5257800"/>
            <a:ext cx="5120640" cy="59436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28" name="Text 15"/>
          <p:cNvSpPr/>
          <p:nvPr>
            <p:ph idx="126" type="body" hasCustomPrompt="1"/>
          </p:nvPr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29" name="Text 15"/>
          <p:cNvSpPr/>
          <p:nvPr>
            <p:ph idx="127" type="title" hasCustomPrompt="1"/>
          </p:nvPr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2800" dirty="0"/>
          </a:p>
        </p:txBody>
      </p:sp>
      <p:sp>
        <p:nvSpPr>
          <p:cNvPr id="30" name="Text 15"/>
          <p:cNvSpPr/>
          <p:nvPr>
            <p:ph idx="128" type="body" hasCustomPrompt="1"/>
          </p:nvPr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LAYOUT_MASTER_59_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44184" y="2377440"/>
            <a:ext cx="100584" cy="365760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256032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4" name="Shape 2"/>
          <p:cNvSpPr/>
          <p:nvPr/>
        </p:nvSpPr>
        <p:spPr>
          <a:xfrm>
            <a:off x="6428232" y="256032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342900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6" name="Shape 4"/>
          <p:cNvSpPr/>
          <p:nvPr/>
        </p:nvSpPr>
        <p:spPr>
          <a:xfrm>
            <a:off x="6428232" y="342900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7" name="Shape 5"/>
          <p:cNvSpPr/>
          <p:nvPr/>
        </p:nvSpPr>
        <p:spPr>
          <a:xfrm>
            <a:off x="457200" y="429768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8" name="Shape 6"/>
          <p:cNvSpPr/>
          <p:nvPr/>
        </p:nvSpPr>
        <p:spPr>
          <a:xfrm>
            <a:off x="6428232" y="429768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9" name="Shape 7"/>
          <p:cNvSpPr/>
          <p:nvPr/>
        </p:nvSpPr>
        <p:spPr>
          <a:xfrm>
            <a:off x="457200" y="516636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0" name="Shape 8"/>
          <p:cNvSpPr/>
          <p:nvPr/>
        </p:nvSpPr>
        <p:spPr>
          <a:xfrm>
            <a:off x="6428232" y="5166360"/>
            <a:ext cx="5303520" cy="777240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1" name="Shape 9"/>
          <p:cNvSpPr/>
          <p:nvPr/>
        </p:nvSpPr>
        <p:spPr>
          <a:xfrm>
            <a:off x="5998464" y="2852928"/>
            <a:ext cx="182880" cy="18288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12" name="Shape 10"/>
          <p:cNvSpPr/>
          <p:nvPr/>
        </p:nvSpPr>
        <p:spPr>
          <a:xfrm>
            <a:off x="5998464" y="3721608"/>
            <a:ext cx="182880" cy="18288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13" name="Shape 11"/>
          <p:cNvSpPr/>
          <p:nvPr/>
        </p:nvSpPr>
        <p:spPr>
          <a:xfrm>
            <a:off x="5998464" y="4590288"/>
            <a:ext cx="182880" cy="18288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14" name="Shape 12"/>
          <p:cNvSpPr/>
          <p:nvPr/>
        </p:nvSpPr>
        <p:spPr>
          <a:xfrm>
            <a:off x="5998464" y="5458968"/>
            <a:ext cx="182880" cy="182880"/>
          </a:xfrm>
          <a:prstGeom prst="rect">
            <a:avLst/>
          </a:prstGeom>
          <a:solidFill>
            <a:srgbClr val="0F2B46"/>
          </a:solidFill>
          <a:ln/>
        </p:spPr>
      </p:sp>
      <p:sp>
        <p:nvSpPr>
          <p:cNvPr id="15" name="Shape 13"/>
          <p:cNvSpPr/>
          <p:nvPr/>
        </p:nvSpPr>
        <p:spPr>
          <a:xfrm>
            <a:off x="457200" y="1188720"/>
            <a:ext cx="11277295" cy="18288"/>
          </a:xfrm>
          <a:prstGeom prst="rect">
            <a:avLst/>
          </a:prstGeom>
          <a:solidFill>
            <a:srgbClr val="B1BBCC"/>
          </a:solidFill>
          <a:ln/>
        </p:spPr>
      </p:sp>
      <p:sp>
        <p:nvSpPr>
          <p:cNvPr id="16" name="Shape 14"/>
          <p:cNvSpPr/>
          <p:nvPr/>
        </p:nvSpPr>
        <p:spPr>
          <a:xfrm>
            <a:off x="457200" y="6309360"/>
            <a:ext cx="11277295" cy="9144"/>
          </a:xfrm>
          <a:prstGeom prst="rect">
            <a:avLst/>
          </a:prstGeom>
          <a:solidFill>
            <a:srgbClr val="B1BBCC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23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4754880" y="1774850"/>
            <a:ext cx="6858000" cy="22860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60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Optimizing</a:t>
            </a:r>
            <a:endParaRPr lang="en-US" sz="6000" dirty="0"/>
          </a:p>
          <a:p>
            <a:pPr algn="l" indent="0" marL="0">
              <a:buNone/>
            </a:pPr>
            <a:r>
              <a:rPr lang="en-US" sz="60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Diffusion</a:t>
            </a:r>
            <a:endParaRPr lang="en-US" sz="6000" dirty="0"/>
          </a:p>
        </p:txBody>
      </p:sp>
      <p:sp>
        <p:nvSpPr>
          <p:cNvPr id="3" name="Text 1"/>
          <p:cNvSpPr txBox="1"/>
          <p:nvPr/>
        </p:nvSpPr>
        <p:spPr>
          <a:xfrm>
            <a:off x="4754880" y="4170578"/>
            <a:ext cx="6858000" cy="10972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Analysis of Design Space</a:t>
            </a:r>
            <a:endParaRPr lang="en-US" sz="2800" dirty="0"/>
          </a:p>
          <a:p>
            <a:pPr algn="l" indent="0" marL="0">
              <a:buNone/>
            </a:pPr>
            <a:r>
              <a: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&amp; Performance Improvements</a:t>
            </a:r>
            <a:endParaRPr lang="en-US" sz="2800" dirty="0"/>
          </a:p>
        </p:txBody>
      </p:sp>
      <p:sp>
        <p:nvSpPr>
          <p:cNvPr id="4" name="Text 2"/>
          <p:cNvSpPr txBox="1"/>
          <p:nvPr/>
        </p:nvSpPr>
        <p:spPr>
          <a:xfrm>
            <a:off x="457200" y="731520"/>
            <a:ext cx="292608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4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NeurIPS 2022 Summary</a:t>
            </a:r>
            <a:endParaRPr lang="en-US" sz="1400" dirty="0"/>
          </a:p>
        </p:txBody>
      </p:sp>
      <p:sp>
        <p:nvSpPr>
          <p:cNvPr id="5" name="Text 3"/>
          <p:cNvSpPr txBox="1"/>
          <p:nvPr/>
        </p:nvSpPr>
        <p:spPr>
          <a:xfrm>
            <a:off x="457200" y="5486400"/>
            <a:ext cx="2926080" cy="10972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Tero Karras, Miika Aittala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Timo Aila, Samuli Laine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NVIDIA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560320"/>
            <a:ext cx="3200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ctr" indent="0" marL="0">
              <a:buNone/>
            </a:pPr>
            <a:r>
              <a:rPr lang="en-US" sz="16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457200" y="2926080"/>
            <a:ext cx="320040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ctr" indent="0" marL="0">
              <a:buNone/>
            </a:pPr>
            <a:r>
              <a:rPr lang="en-US" sz="12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2000" dirty="0"/>
          </a:p>
        </p:txBody>
      </p:sp>
      <p:sp>
        <p:nvSpPr>
          <p:cNvPr id="4" name="Text 2"/>
          <p:cNvSpPr/>
          <p:nvPr/>
        </p:nvSpPr>
        <p:spPr>
          <a:xfrm>
            <a:off x="5029200" y="2560320"/>
            <a:ext cx="64008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&amp; Arch.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5029200" y="4413809"/>
            <a:ext cx="6400800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20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Optimizing Diffusion-Based Generative Models</a:t>
            </a:r>
            <a:endParaRPr lang="en-US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1287" lnSpcReduction="10000"/>
          </a:bodyPr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and Architecture</a:t>
            </a:r>
            <a:endParaRPr lang="en-US" sz="1000" dirty="0"/>
          </a:p>
        </p:txBody>
      </p:sp>
      <p:sp>
        <p:nvSpPr>
          <p:cNvPr id="3" name="Text 1"/>
          <p:cNvSpPr txBox="1"/>
          <p:nvPr/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3223" lnSpcReduction="10000"/>
          </a:bodyPr>
          <a:lstStyle/>
          <a:p>
            <a:pPr algn="l" indent="0" marL="0">
              <a:buNone/>
            </a:pPr>
            <a:r>
              <a: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 Preconditioning Best Practices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Optimizing Diffusion-Based Generative Models</a:t>
            </a:r>
            <a:endParaRPr lang="en-US" sz="10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1841986"/>
            <a:ext cx="7772400" cy="225962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57200" y="4754880"/>
            <a:ext cx="374904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Gradient Instability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on raw noise levels causes unstable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gradients as signal magnitudes vary with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noise level. Magnitudes fluctuate immensely,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making direct modeling of </a:t>
            </a:r>
            <a:r>
              <a:rPr lang="en-US" sz="1200" i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less ideal.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4480560" y="4754880"/>
            <a:ext cx="374904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Principled Preconditioning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Our scheme scales inputs and outputs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unit variance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for consistency. The network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adaptively estimates a mix of signal and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noise, stabilizing the effective target.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8869680" y="1554480"/>
            <a:ext cx="2679192" cy="43891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Benchmark Success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Optimal settings yield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lowest FID values,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consistently beating</a:t>
            </a:r>
            <a:endParaRPr lang="en-US" sz="1200" dirty="0"/>
          </a:p>
          <a:p>
            <a:pPr algn="ctr" indent="0" marL="0">
              <a:spcAft>
                <a:spcPts val="1100"/>
              </a:spcAft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baseline methods.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Metrics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Uncond. CIFAR-10 VP: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Achieved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2.27 FID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Class-cond. ImageNet: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Reached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1.55 FID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Robustness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Preconditioning helps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standardize inputs to</a:t>
            </a:r>
            <a:endParaRPr lang="en-US" sz="1200" dirty="0"/>
          </a:p>
          <a:p>
            <a:pPr algn="ctr" indent="0" marL="0">
              <a:spcAft>
                <a:spcPts val="1100"/>
              </a:spcAft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unit variance.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Comparative Gains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New state-of-the-art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results surpass the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previous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1.85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record.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800" y="2788920"/>
            <a:ext cx="512064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Analysis of per-noise loss reveals that learning is most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effective at intermediate levels. At very low levels, noise is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negligible, while high noise targets approach the dataset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average and lack discernable structure.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6473952" y="2788920"/>
            <a:ext cx="512064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Overfitting is a common challenge for diffusion models trained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 small datasets like CIFAR-10. Standard augmentation methods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often leak into generation, causing the model to produce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undesirable transformed images during inference.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685800" y="4617720"/>
            <a:ext cx="512064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propose a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log-normal distribution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for training noise to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target the relevant range. This focuses computational effort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where image structure is recognizable, ignoring irrelevant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extremes to improve training efficiency.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6473952" y="4617720"/>
            <a:ext cx="512064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use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non-leaking augmentation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by conditioning the network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 transformation parameters. Setting these inputs to zero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during inference ensures clean outputs. This achieved a new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state-of-the-art FID of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1.79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on conditional CIFAR-10.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457200" y="1389888"/>
            <a:ext cx="11277295" cy="274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Strategic improvements to noise distribution and data augmentation enhance training stability and generation quality on diverse datasets.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1737360"/>
            <a:ext cx="11277295" cy="7315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diffusion models efficiently requires balancing noise perception and dataset constraints. We introduce targeted optimizations that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focus learning on recognizable structures and prevent overfitting through conditioned augmentation, achieving new state-of-the-art FID scores.</a:t>
            </a:r>
            <a:endParaRPr lang="en-US" sz="1200" dirty="0"/>
          </a:p>
        </p:txBody>
      </p:sp>
      <p:sp>
        <p:nvSpPr>
          <p:cNvPr id="8" name="Text 6"/>
          <p:cNvSpPr txBox="1"/>
          <p:nvPr/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1287" lnSpcReduction="10000"/>
          </a:bodyPr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and Architecture</a:t>
            </a:r>
            <a:endParaRPr lang="en-US" sz="1000" dirty="0"/>
          </a:p>
        </p:txBody>
      </p:sp>
      <p:sp>
        <p:nvSpPr>
          <p:cNvPr id="9" name="Text 7"/>
          <p:cNvSpPr txBox="1"/>
          <p:nvPr/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3223" lnSpcReduction="10000"/>
          </a:bodyPr>
          <a:lstStyle/>
          <a:p>
            <a:pPr algn="l" indent="0" marL="0">
              <a:buNone/>
            </a:pPr>
            <a:r>
              <a: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Distribution and Augmentation</a:t>
            </a:r>
            <a:endParaRPr lang="en-US" sz="2800" dirty="0"/>
          </a:p>
        </p:txBody>
      </p:sp>
      <p:sp>
        <p:nvSpPr>
          <p:cNvPr id="10" name="Text 8"/>
          <p:cNvSpPr/>
          <p:nvPr/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Optimizing Diffusion-Based Generative Models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560320"/>
            <a:ext cx="3200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ctr" indent="0" marL="0">
              <a:buNone/>
            </a:pPr>
            <a:r>
              <a:rPr lang="en-US" sz="16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457200" y="2926080"/>
            <a:ext cx="320040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ctr" indent="0" marL="0">
              <a:buNone/>
            </a:pPr>
            <a:r>
              <a:rPr lang="en-US" sz="12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2000" dirty="0"/>
          </a:p>
        </p:txBody>
      </p:sp>
      <p:sp>
        <p:nvSpPr>
          <p:cNvPr id="4" name="Text 2"/>
          <p:cNvSpPr/>
          <p:nvPr/>
        </p:nvSpPr>
        <p:spPr>
          <a:xfrm>
            <a:off x="5029200" y="2560320"/>
            <a:ext cx="64008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Results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5029200" y="4413809"/>
            <a:ext cx="6400800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20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Conclusion</a:t>
            </a:r>
            <a:endParaRPr lang="en-US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1287" lnSpcReduction="10000"/>
          </a:bodyPr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Results and Conclusion</a:t>
            </a:r>
            <a:endParaRPr lang="en-US" sz="1000" dirty="0"/>
          </a:p>
        </p:txBody>
      </p:sp>
      <p:sp>
        <p:nvSpPr>
          <p:cNvPr id="3" name="Text 1"/>
          <p:cNvSpPr txBox="1"/>
          <p:nvPr/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3223" lnSpcReduction="10000"/>
          </a:bodyPr>
          <a:lstStyle/>
          <a:p>
            <a:pPr algn="l" indent="0" marL="0">
              <a:buNone/>
            </a:pPr>
            <a:r>
              <a: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Efficiency Improvements: NFE vs. Quality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Optimizing Diffusion-Based Generative Models</a:t>
            </a:r>
            <a:endParaRPr lang="en-US" sz="10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116" y="1645920"/>
            <a:ext cx="2815208" cy="32004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31520" y="4937760"/>
            <a:ext cx="3200400" cy="5486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Synthesis Evolution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NFE 7 to 79 Comparison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4389120" y="1645920"/>
            <a:ext cx="7040880" cy="10972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proposed deterministic sampler drastically reduces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number of function evaluations (NFE) required to reach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high-quality results. By decoupling sampling from training,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demonstrate that efficiency improvements are consistent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across architectures (VP, VE, iDDPM), proving modularity.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389120" y="2834640"/>
            <a:ext cx="7040880" cy="21945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Metrics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the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ImageNet-64 model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the new sampler achieves an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FID of 1.36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using only 79 evaluations, a fraction of the cost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 previous methods. This is driven by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Heun's 2nd order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method.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Computational Speed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Efficiency gains translate directly to throughput. High-quality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CIFAR-10 images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can be generated at a rate of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26.3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images per second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on a single NVIDIA V100 GPU. This speed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enables practical real-time applications.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4572000" y="5394960"/>
            <a:ext cx="6675120" cy="5486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analysis confirms reasonable quality appears at NFE 19,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fine details refining further until NFE 79.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Our combined improvements in sampling and training establish new State-of-the-Art (SOTA) records for diffusion models, markedly lowering FID scores on standard benchmarks.</a:t>
            </a:r>
            <a:endParaRPr lang="en-US" sz="1000" dirty="0"/>
          </a:p>
        </p:txBody>
      </p:sp>
      <p:sp>
        <p:nvSpPr>
          <p:cNvPr id="3" name="Text 1"/>
          <p:cNvSpPr txBox="1"/>
          <p:nvPr/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3223" lnSpcReduction="10000"/>
          </a:bodyPr>
          <a:lstStyle/>
          <a:p>
            <a:pPr algn="l" indent="0" marL="0">
              <a:buNone/>
            </a:pPr>
            <a:r>
              <a: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State-of-the-Art Benchmarks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Optimizing Diffusion-Based Generative Models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640080" y="1554480"/>
            <a:ext cx="2834640" cy="4297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CIFAR-10 Records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Conditional FID: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1.79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Unconditional FID: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1.97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Surpasses previous best of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1.85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2.10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respectively.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ImageNet-64 Stats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Pre-trained Improvement: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FID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2.07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→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1.55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Re-trained SOTA FID: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1.36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(Stochastic)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Efficiency Gains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Sampling Steps Required: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35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(vs hundreds)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NFE Range: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79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(Determ.) to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511</a:t>
            </a:r>
            <a:endParaRPr lang="en-US" sz="12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79684" y="1371600"/>
            <a:ext cx="3744952" cy="256032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931920" y="4114800"/>
            <a:ext cx="3840480" cy="19202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CIFAR-10 Breakthroughs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achieved an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FID of 1.79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 the class-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conditional setting and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1.97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unconditional setting. These results beat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previous records of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1.85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2.10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Dynamics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prevent overfitting on small datasets,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utilized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non-leaky augmentation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ensures robust generation quality.</a:t>
            </a:r>
            <a:endParaRPr lang="en-US" sz="12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577" y="1371600"/>
            <a:ext cx="3601885" cy="256032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8046720" y="4114800"/>
            <a:ext cx="3657600" cy="19202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ImageNet-64 Performance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Solely through better sampling, we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improved a pre-trained model's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2.07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1.55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Stochastic Sampling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from scratch with our stack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yielded a new record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FID of 1.36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visuals below show the diversity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across classes like Ostrich and Beagle.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1325880"/>
            <a:ext cx="1127455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disentangle the diffusion model design space, allowing independent upgrades to sampling and training components without breaking the system.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457200" y="1920240"/>
            <a:ext cx="2560320" cy="7315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Modular Design Space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Framework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548640" y="2834640"/>
            <a:ext cx="2377440" cy="2560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authors propose a clearly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separated design space. This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approach allows researchers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isolate and upgrade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specific components like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sampling schedules or noise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distributions independently.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Crucially, the new sampler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acts as a drop-in replacement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existing models,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improving efficiency without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requiring costly retraining.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457200" y="5577840"/>
            <a:ext cx="256032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Flexible Integration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3200400" y="1920240"/>
            <a:ext cx="2560320" cy="7315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Efficiency and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SOTA Quality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3291840" y="2834640"/>
            <a:ext cx="2377440" cy="2560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improvements yield new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state-of-the-art results.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CIFAR-10, the model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achieves an FID of </a:t>
            </a:r>
            <a:r>
              <a:rPr lang="en-US" sz="11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1.79</a:t>
            </a: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using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only </a:t>
            </a:r>
            <a:r>
              <a:rPr lang="en-US" sz="11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35 evaluations</a:t>
            </a: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 ImageNet-64, applying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sampler to a pre-trained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 improved FID from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2.07</a:t>
            </a: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</a:t>
            </a:r>
            <a:r>
              <a:rPr lang="en-US" sz="11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1.55</a:t>
            </a: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and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retraining reached </a:t>
            </a:r>
            <a:r>
              <a:rPr lang="en-US" sz="11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1.36</a:t>
            </a: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outperforms previous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benchmarks significantly.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3200400" y="5577840"/>
            <a:ext cx="256032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Record-Breaking Speed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5943600" y="1920240"/>
            <a:ext cx="2560320" cy="7315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Stochastic Sampling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Dynamics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6035040" y="2834640"/>
            <a:ext cx="2377440" cy="2560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role of stochasticity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varies by data complexity.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simpler datasets like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CIFAR-10, it can be harmful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 optimized training.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However, for complex data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such as ImageNet-64,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stochastic sampling remains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beneficial. This suggests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that diverse datasets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continue to benefit from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randomness in the process.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5943600" y="5577840"/>
            <a:ext cx="256032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Data-Dependent Value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8686800" y="1920240"/>
            <a:ext cx="2560320" cy="7315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Broader Impact &amp;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Future Work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8778240" y="2834640"/>
            <a:ext cx="2377440" cy="2560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These contributions are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orthogonal to methods like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super-resolution or large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networks. Future work may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need parameter adjustments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higher resolutions.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project consumed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~250MWh</a:t>
            </a: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energy.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While quality improves,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societal risks include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disinformation and bias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amplification in media.</a:t>
            </a:r>
            <a:endParaRPr lang="en-US" sz="1100" dirty="0"/>
          </a:p>
        </p:txBody>
      </p:sp>
      <p:sp>
        <p:nvSpPr>
          <p:cNvPr id="14" name="Text 12"/>
          <p:cNvSpPr/>
          <p:nvPr/>
        </p:nvSpPr>
        <p:spPr>
          <a:xfrm>
            <a:off x="8686800" y="5577840"/>
            <a:ext cx="256032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1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Sustainability Focus</a:t>
            </a:r>
            <a:endParaRPr lang="en-US" sz="1100" dirty="0"/>
          </a:p>
        </p:txBody>
      </p:sp>
      <p:sp>
        <p:nvSpPr>
          <p:cNvPr id="15" name="Text 13"/>
          <p:cNvSpPr txBox="1"/>
          <p:nvPr/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1287" lnSpcReduction="10000"/>
          </a:bodyPr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Results and Conclusion</a:t>
            </a:r>
            <a:endParaRPr lang="en-US" sz="1000" dirty="0"/>
          </a:p>
        </p:txBody>
      </p:sp>
      <p:sp>
        <p:nvSpPr>
          <p:cNvPr id="16" name="Text 14"/>
          <p:cNvSpPr txBox="1"/>
          <p:nvPr/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3223" lnSpcReduction="10000"/>
          </a:bodyPr>
          <a:lstStyle/>
          <a:p>
            <a:pPr algn="l" indent="0" marL="0">
              <a:buNone/>
            </a:pPr>
            <a:r>
              <a: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 and Strategic Impact</a:t>
            </a:r>
            <a:endParaRPr lang="en-US" sz="2800" dirty="0"/>
          </a:p>
        </p:txBody>
      </p:sp>
      <p:sp>
        <p:nvSpPr>
          <p:cNvPr id="17" name="Text 15"/>
          <p:cNvSpPr/>
          <p:nvPr/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Optimizing Diffusion-Based Generative Models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365760"/>
            <a:ext cx="11277295" cy="7315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3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Table of Contents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914400" y="1554480"/>
            <a:ext cx="4114800" cy="274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01. Introduction and Framework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5303520" y="1554480"/>
            <a:ext cx="457200" cy="274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914400" y="1965960"/>
            <a:ext cx="4114800" cy="274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02. Sampling Improvements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03520" y="1965960"/>
            <a:ext cx="457200" cy="274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07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914400" y="2377440"/>
            <a:ext cx="4114800" cy="274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03. Training and Architecture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5303520" y="2377440"/>
            <a:ext cx="457200" cy="274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2788920"/>
            <a:ext cx="4114800" cy="274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04. Results and Conclusion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5303520" y="2788920"/>
            <a:ext cx="457200" cy="274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560320"/>
            <a:ext cx="3200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ctr" indent="0" marL="0">
              <a:buNone/>
            </a:pPr>
            <a:r>
              <a:rPr lang="en-US" sz="16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457200" y="2926080"/>
            <a:ext cx="320040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ctr" indent="0" marL="0">
              <a:buNone/>
            </a:pPr>
            <a:r>
              <a:rPr lang="en-US" sz="12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2000" dirty="0"/>
          </a:p>
        </p:txBody>
      </p:sp>
      <p:sp>
        <p:nvSpPr>
          <p:cNvPr id="4" name="Text 2"/>
          <p:cNvSpPr/>
          <p:nvPr/>
        </p:nvSpPr>
        <p:spPr>
          <a:xfrm>
            <a:off x="5029200" y="2560320"/>
            <a:ext cx="64008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5029200" y="4413809"/>
            <a:ext cx="6400800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20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Framework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1463040"/>
            <a:ext cx="11274552" cy="5486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Diffusion-based generative models now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surpass GANs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 image synthesis quality, yet they suffer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unnecessarily convoluted theory and complex implementation practices.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457200" y="2103120"/>
            <a:ext cx="5303520" cy="274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Core Challenge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6428232" y="2103120"/>
            <a:ext cx="5303520" cy="274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Practical Implication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265176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Tightly Coupled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Architectures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6519672" y="265176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Literature presents models as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monolithic packages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obscuring distinct design choices.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548640" y="352044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Abstract Theoretical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Frameworks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519672" y="352044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Derivations rely on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complex statistical processes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rather than practical, tangible algorithms.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548640" y="438912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Rigidity &amp;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Fragility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519672" y="438912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Complexity creates barriers where modifying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specific components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risks breaking the entire system logic.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548640" y="525780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Obscured Performance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Attribution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6519672" y="525780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remains unclear which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individual design choices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specifically drive performance gains.</a:t>
            </a:r>
            <a:endParaRPr lang="en-US" sz="1200" dirty="0"/>
          </a:p>
        </p:txBody>
      </p:sp>
      <p:sp>
        <p:nvSpPr>
          <p:cNvPr id="13" name="Text 11"/>
          <p:cNvSpPr txBox="1"/>
          <p:nvPr/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1287" lnSpcReduction="10000"/>
          </a:bodyPr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and Framework</a:t>
            </a:r>
            <a:endParaRPr lang="en-US" sz="1000" dirty="0"/>
          </a:p>
        </p:txBody>
      </p:sp>
      <p:sp>
        <p:nvSpPr>
          <p:cNvPr id="14" name="Text 12"/>
          <p:cNvSpPr txBox="1"/>
          <p:nvPr/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3223" lnSpcReduction="10000"/>
          </a:bodyPr>
          <a:lstStyle/>
          <a:p>
            <a:pPr algn="l" indent="0" marL="0">
              <a:buNone/>
            </a:pPr>
            <a:r>
              <a: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Current Challenges in Diffusion Model Theory</a:t>
            </a:r>
            <a:endParaRPr lang="en-US" sz="2800" dirty="0"/>
          </a:p>
        </p:txBody>
      </p:sp>
      <p:sp>
        <p:nvSpPr>
          <p:cNvPr id="15" name="Text 13"/>
          <p:cNvSpPr/>
          <p:nvPr/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Optimizing Diffusion-Based Generative Models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1287" lnSpcReduction="10000"/>
          </a:bodyPr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and Framework</a:t>
            </a:r>
            <a:endParaRPr lang="en-US" sz="1000" dirty="0"/>
          </a:p>
        </p:txBody>
      </p:sp>
      <p:sp>
        <p:nvSpPr>
          <p:cNvPr id="3" name="Text 1"/>
          <p:cNvSpPr txBox="1"/>
          <p:nvPr/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3223" lnSpcReduction="10000"/>
          </a:bodyPr>
          <a:lstStyle/>
          <a:p>
            <a:pPr algn="l" indent="0" marL="0">
              <a:buNone/>
            </a:pPr>
            <a:r>
              <a: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Proposed Design Space Methodology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Optimizing Diffusion-Based Generative Models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457200" y="1371600"/>
            <a:ext cx="5486400" cy="45720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De-coupling Design Choices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Current literature often presents models as tightly coupled packages.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propose a modular 'design space' that clearly separates choices.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isolates sampling, training, and score network preconditioning.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Focus on Tangible Objects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prioritize practical algorithms over abstract statistical theory.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By focusing on "tangible" objects, we expose hidden degrees of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freedom available in the system's design without breaking it.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Reframing Prior Methods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re-express VP, VE, and iDDPM methods within this unified view.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reveals specific oversights and allows for component-level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optimization. For example, replacing Euler solvers with Heun.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Impact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These changes yield a state-of-the-art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FID of 1.79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on CIFAR-10.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Sampling is accelerated to just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35 evaluations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per image.</a:t>
            </a:r>
            <a:endParaRPr lang="en-US" sz="12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0469" y="1371600"/>
            <a:ext cx="5401653" cy="30861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430975" y="4732020"/>
            <a:ext cx="5120640" cy="13030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Comparative Analysis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Table 1 contrasts our "EDM" approach with VP, VE, and iDDPM.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identify optimal parameters like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M=1000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σ_min=0.002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2nd order Heun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solver replaces basic Euler methods.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systematic analysis enables drop-in improvements.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1463040"/>
            <a:ext cx="11274552" cy="5486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framework utilizes a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probability flow Ordinary Differential Equation (ODE)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where samples evolve over time to match the data distribution.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approach allows for the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separation of the time schedule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scaling from the training of the neural network itself.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457200" y="2103120"/>
            <a:ext cx="5303520" cy="274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Theoretical Foundations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6428232" y="2103120"/>
            <a:ext cx="5303520" cy="274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Design Innovations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8640" y="265176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probability flow ODE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evolves samples deterministically.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transforms initial noise into the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target data distribution.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6519672" y="265176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noise schedule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defines the desired noise level at time t.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Constant-speed heat diffusion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is mathematically natural.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548640" y="352044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score function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vector field points to higher data density.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directs updates based on the rate of change in noise levels.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519672" y="352044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explicitly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separate the time schedule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from network training.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design choice facilitates easier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component innovation.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548640" y="438912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Denoising score matching minimizes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expected L2 denoising error.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method bypasses intractable normalization constants.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519672" y="438912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Solving the ODE involves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numerical integration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over time.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Our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2nd order solver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improves the computational tradeoff.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548640" y="525780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Forward steps nudge samples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away from the data distribution.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Backward steps guide samples towards the data distribution.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6519672" y="5257800"/>
            <a:ext cx="5120640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Time-dependent signal scaling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generalizes the ODE solution.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Scaling is undone during score evaluation to preserve logic.</a:t>
            </a:r>
            <a:endParaRPr lang="en-US" sz="1200" dirty="0"/>
          </a:p>
        </p:txBody>
      </p:sp>
      <p:sp>
        <p:nvSpPr>
          <p:cNvPr id="13" name="Text 11"/>
          <p:cNvSpPr txBox="1"/>
          <p:nvPr/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1287" lnSpcReduction="10000"/>
          </a:bodyPr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and Framework</a:t>
            </a:r>
            <a:endParaRPr lang="en-US" sz="1000" dirty="0"/>
          </a:p>
        </p:txBody>
      </p:sp>
      <p:sp>
        <p:nvSpPr>
          <p:cNvPr id="14" name="Text 12"/>
          <p:cNvSpPr txBox="1"/>
          <p:nvPr/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3223" lnSpcReduction="10000"/>
          </a:bodyPr>
          <a:lstStyle/>
          <a:p>
            <a:pPr algn="l" indent="0" marL="0">
              <a:buNone/>
            </a:pPr>
            <a:r>
              <a: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Unified ODE Formulation</a:t>
            </a:r>
            <a:endParaRPr lang="en-US" sz="2800" dirty="0"/>
          </a:p>
        </p:txBody>
      </p:sp>
      <p:sp>
        <p:nvSpPr>
          <p:cNvPr id="15" name="Text 13"/>
          <p:cNvSpPr/>
          <p:nvPr/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Optimizing Diffusion-Based Generative Models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560320"/>
            <a:ext cx="3200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ctr" indent="0" marL="0">
              <a:buNone/>
            </a:pPr>
            <a:r>
              <a:rPr lang="en-US" sz="16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457200" y="2926080"/>
            <a:ext cx="320040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ctr" indent="0" marL="0">
              <a:buNone/>
            </a:pPr>
            <a:r>
              <a:rPr lang="en-US" sz="12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2000" dirty="0"/>
          </a:p>
        </p:txBody>
      </p:sp>
      <p:sp>
        <p:nvSpPr>
          <p:cNvPr id="4" name="Text 2"/>
          <p:cNvSpPr/>
          <p:nvPr/>
        </p:nvSpPr>
        <p:spPr>
          <a:xfrm>
            <a:off x="5029200" y="2560320"/>
            <a:ext cx="64008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Sampling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5029200" y="4413809"/>
            <a:ext cx="6400800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20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Optimizing Diffusion-Based Generative Models</a:t>
            </a: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Higher-order numerical solvers can significantly improve image quality while reducing computational cost.</a:t>
            </a:r>
            <a:endParaRPr lang="en-US" sz="1000" dirty="0"/>
          </a:p>
        </p:txBody>
      </p:sp>
      <p:sp>
        <p:nvSpPr>
          <p:cNvPr id="3" name="Text 1"/>
          <p:cNvSpPr txBox="1"/>
          <p:nvPr/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3223" lnSpcReduction="10000"/>
          </a:bodyPr>
          <a:lstStyle/>
          <a:p>
            <a:pPr algn="l" indent="0" marL="0">
              <a:buNone/>
            </a:pPr>
            <a:r>
              <a: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Deterministic Sampling Improvements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Optimizing Diffusion-Based Generative Models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640080" y="1463040"/>
            <a:ext cx="3108960" cy="44805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Heun's 2nd Order Method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approach improves upon Euler's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method by adding a correction step</a:t>
            </a:r>
            <a:endParaRPr lang="en-US" sz="1200" dirty="0"/>
          </a:p>
          <a:p>
            <a:pPr algn="ctr" indent="0" marL="0">
              <a:spcAft>
                <a:spcPts val="600"/>
              </a:spcAft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that accounts for derivative changes.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Algorithm Procedure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solver initializes a sample and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iterates through N time steps. It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calculates the derivative at the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current step, performs an Euler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update, and applies a second-order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correction using the trapezoidal</a:t>
            </a:r>
            <a:endParaRPr lang="en-US" sz="1200" dirty="0"/>
          </a:p>
          <a:p>
            <a:pPr algn="ctr" indent="0" marL="0">
              <a:spcAft>
                <a:spcPts val="600"/>
              </a:spcAft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rule to reduce local error.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Tradeoff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While Heun's method requires two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function evaluations per step (vs.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one for Euler), it significantly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reduces truncation error. This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allows for fewer total steps to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achieve comparable image quality,</a:t>
            </a:r>
            <a:endParaRPr lang="en-US" sz="1200" dirty="0"/>
          </a:p>
          <a:p>
            <a:pPr algn="ctr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ultimately improving efficiency.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4206240" y="1280160"/>
            <a:ext cx="7315200" cy="274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Heun's 2nd order method introduces a correction step to reduce local truncation error.</a:t>
            </a:r>
            <a:endParaRPr lang="en-US" sz="12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0753" y="1600200"/>
            <a:ext cx="5436485" cy="20116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4206240" y="3794760"/>
            <a:ext cx="7315200" cy="2743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Results show Heun's method matches Euler's FID scores with far fewer sampling steps.</a:t>
            </a:r>
            <a:endParaRPr lang="en-US" sz="12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468" y="4114800"/>
            <a:ext cx="5429055" cy="20116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457200" y="274320"/>
            <a:ext cx="11277295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1287" lnSpcReduction="10000"/>
          </a:bodyPr>
          <a:lstStyle/>
          <a:p>
            <a:pPr algn="l" indent="0" marL="0">
              <a:buNone/>
            </a:pPr>
            <a:r>
              <a:rPr lang="en-US" sz="1000" b="1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Sampling Improvements</a:t>
            </a:r>
            <a:endParaRPr lang="en-US" sz="1000" dirty="0"/>
          </a:p>
        </p:txBody>
      </p:sp>
      <p:sp>
        <p:nvSpPr>
          <p:cNvPr id="3" name="Text 1"/>
          <p:cNvSpPr txBox="1"/>
          <p:nvPr/>
        </p:nvSpPr>
        <p:spPr>
          <a:xfrm>
            <a:off x="457200" y="548640"/>
            <a:ext cx="11277295" cy="5486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3223" lnSpcReduction="10000"/>
          </a:bodyPr>
          <a:lstStyle/>
          <a:p>
            <a:pPr algn="l" indent="0" marL="0">
              <a:buNone/>
            </a:pPr>
            <a:r>
              <a:rPr lang="en-US" sz="28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Stochastic Sampling Strategy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457200" y="6446520"/>
            <a:ext cx="3657600" cy="228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B1BB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Optimizing Diffusion-Based Generative Models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457200" y="1371600"/>
            <a:ext cx="5486400" cy="12801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Stochastic Mechanism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combines a 2nd order ODE integrator with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explicit Langevin-like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churn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inject and remove noise. As shown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Algorithm 2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we first add noise to reach a temporary level t̂i.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then solve the ODE backward from t̂i to the next level ti+1. This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alternating process maintains the correct distribution while allowing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sampler to correct approximation errors from prior steps.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6245352" y="1371600"/>
            <a:ext cx="5486400" cy="12801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Practical Tuning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is critical, as excessive noise causes detail loss.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observed that stochasticity is most beneficial at specific noise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levels. Therefore, we restrict churn to the range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[Stmin, Stmax]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By clamping the churn rate γi, we prevent oversaturation.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Experiments confirm this strategy </a:t>
            </a:r>
            <a:r>
              <a:rPr lang="en-US" sz="1200" b="1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outperforms</a:t>
            </a: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previous samplers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F2B4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like Euler-Maruyama, especially when using limited step counts.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34640"/>
            <a:ext cx="5486400" cy="3657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Algorithm 2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outlines the alternating noise injection steps.</a:t>
            </a:r>
            <a:endParaRPr lang="en-US" sz="12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5792" y="3200400"/>
            <a:ext cx="7177368" cy="2743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Generated Presentation</dc:title>
  <dc:subject>PptxGenJS Presentation</dc:subject>
  <dc:creator>LineDot AI</dc:creator>
  <cp:lastModifiedBy>LineDot AI</cp:lastModifiedBy>
  <cp:revision>1</cp:revision>
  <dcterms:created xsi:type="dcterms:W3CDTF">2026-01-10T04:15:43Z</dcterms:created>
  <dcterms:modified xsi:type="dcterms:W3CDTF">2026-01-10T04:15:43Z</dcterms:modified>
</cp:coreProperties>
</file>